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4"/>
  </p:sldMasterIdLst>
  <p:notesMasterIdLst>
    <p:notesMasterId r:id="rId15"/>
  </p:notesMasterIdLst>
  <p:handoutMasterIdLst>
    <p:handoutMasterId r:id="rId16"/>
  </p:handoutMasterIdLst>
  <p:sldIdLst>
    <p:sldId id="348" r:id="rId5"/>
    <p:sldId id="349" r:id="rId6"/>
    <p:sldId id="384" r:id="rId7"/>
    <p:sldId id="376" r:id="rId8"/>
    <p:sldId id="379" r:id="rId9"/>
    <p:sldId id="385" r:id="rId10"/>
    <p:sldId id="377" r:id="rId11"/>
    <p:sldId id="378" r:id="rId12"/>
    <p:sldId id="352" r:id="rId13"/>
    <p:sldId id="382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2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483720-5D68-6C21-83E9-4ACA70B7D89D}" name="Berg, Beth" initials="BB" userId="S::beth.berg@raleighnc.gov::245bae3f-0a0a-420e-bf1c-6041496b0d1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37"/>
    <a:srgbClr val="4C8C2A"/>
    <a:srgbClr val="498828"/>
    <a:srgbClr val="4C8C2B"/>
    <a:srgbClr val="0C619F"/>
    <a:srgbClr val="000000"/>
    <a:srgbClr val="6F9B45"/>
    <a:srgbClr val="036836"/>
    <a:srgbClr val="FFD32E"/>
    <a:srgbClr val="789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C1D9E7-06E2-4343-8DAE-E926B90B5A5D}" v="2" dt="2024-11-19T20:43:20.8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05"/>
    <p:restoredTop sz="94737"/>
  </p:normalViewPr>
  <p:slideViewPr>
    <p:cSldViewPr snapToGrid="0">
      <p:cViewPr varScale="1">
        <p:scale>
          <a:sx n="141" d="100"/>
          <a:sy n="141" d="100"/>
        </p:scale>
        <p:origin x="882" y="78"/>
      </p:cViewPr>
      <p:guideLst>
        <p:guide orient="horz" pos="77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ustomXml" Target="../customXml/item4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umaker, William" userId="7d3a40e7-de5a-4a36-a22a-511c2d77f826" providerId="ADAL" clId="{F49DFBF7-961D-4CCF-930D-341C11E4FD41}"/>
    <pc:docChg chg="undo custSel addSld delSld modSld sldOrd delMainMaster">
      <pc:chgData name="Shumaker, William" userId="7d3a40e7-de5a-4a36-a22a-511c2d77f826" providerId="ADAL" clId="{F49DFBF7-961D-4CCF-930D-341C11E4FD41}" dt="2024-11-18T18:39:12.904" v="407" actId="14100"/>
      <pc:docMkLst>
        <pc:docMk/>
      </pc:docMkLst>
      <pc:sldChg chg="addSp delSp modSp mod">
        <pc:chgData name="Shumaker, William" userId="7d3a40e7-de5a-4a36-a22a-511c2d77f826" providerId="ADAL" clId="{F49DFBF7-961D-4CCF-930D-341C11E4FD41}" dt="2024-11-18T18:16:19.499" v="118" actId="962"/>
        <pc:sldMkLst>
          <pc:docMk/>
          <pc:sldMk cId="909662820" sldId="348"/>
        </pc:sldMkLst>
        <pc:spChg chg="mod">
          <ac:chgData name="Shumaker, William" userId="7d3a40e7-de5a-4a36-a22a-511c2d77f826" providerId="ADAL" clId="{F49DFBF7-961D-4CCF-930D-341C11E4FD41}" dt="2024-11-18T18:13:49.345" v="81" actId="14100"/>
          <ac:spMkLst>
            <pc:docMk/>
            <pc:sldMk cId="909662820" sldId="348"/>
            <ac:spMk id="2" creationId="{DEF10F53-F640-2A0C-3AE6-E5E9965043CD}"/>
          </ac:spMkLst>
        </pc:spChg>
        <pc:spChg chg="mod">
          <ac:chgData name="Shumaker, William" userId="7d3a40e7-de5a-4a36-a22a-511c2d77f826" providerId="ADAL" clId="{F49DFBF7-961D-4CCF-930D-341C11E4FD41}" dt="2024-11-18T18:13:34.376" v="53" actId="20577"/>
          <ac:spMkLst>
            <pc:docMk/>
            <pc:sldMk cId="909662820" sldId="348"/>
            <ac:spMk id="3" creationId="{E832F387-D99A-7E01-12D8-74EE93FFA34B}"/>
          </ac:spMkLst>
        </pc:spChg>
        <pc:spChg chg="mod">
          <ac:chgData name="Shumaker, William" userId="7d3a40e7-de5a-4a36-a22a-511c2d77f826" providerId="ADAL" clId="{F49DFBF7-961D-4CCF-930D-341C11E4FD41}" dt="2024-11-18T18:14:12.780" v="115" actId="20577"/>
          <ac:spMkLst>
            <pc:docMk/>
            <pc:sldMk cId="909662820" sldId="348"/>
            <ac:spMk id="5" creationId="{C3704A42-7F98-8E4A-826E-B50580CAF540}"/>
          </ac:spMkLst>
        </pc:spChg>
        <pc:spChg chg="del">
          <ac:chgData name="Shumaker, William" userId="7d3a40e7-de5a-4a36-a22a-511c2d77f826" providerId="ADAL" clId="{F49DFBF7-961D-4CCF-930D-341C11E4FD41}" dt="2024-11-18T18:16:16.607" v="116" actId="931"/>
          <ac:spMkLst>
            <pc:docMk/>
            <pc:sldMk cId="909662820" sldId="348"/>
            <ac:spMk id="6" creationId="{2AD1441A-55BA-66A1-7770-B99EFFDD49AB}"/>
          </ac:spMkLst>
        </pc:spChg>
        <pc:picChg chg="add mod">
          <ac:chgData name="Shumaker, William" userId="7d3a40e7-de5a-4a36-a22a-511c2d77f826" providerId="ADAL" clId="{F49DFBF7-961D-4CCF-930D-341C11E4FD41}" dt="2024-11-18T18:16:19.499" v="118" actId="962"/>
          <ac:picMkLst>
            <pc:docMk/>
            <pc:sldMk cId="909662820" sldId="348"/>
            <ac:picMk id="7" creationId="{EB14D4D6-57F1-849C-8280-FF36F7267378}"/>
          </ac:picMkLst>
        </pc:picChg>
      </pc:sldChg>
      <pc:sldChg chg="addSp delSp modSp mod">
        <pc:chgData name="Shumaker, William" userId="7d3a40e7-de5a-4a36-a22a-511c2d77f826" providerId="ADAL" clId="{F49DFBF7-961D-4CCF-930D-341C11E4FD41}" dt="2024-11-18T18:17:24.717" v="134" actId="14100"/>
        <pc:sldMkLst>
          <pc:docMk/>
          <pc:sldMk cId="1785162497" sldId="349"/>
        </pc:sldMkLst>
        <pc:spChg chg="add mod">
          <ac:chgData name="Shumaker, William" userId="7d3a40e7-de5a-4a36-a22a-511c2d77f826" providerId="ADAL" clId="{F49DFBF7-961D-4CCF-930D-341C11E4FD41}" dt="2024-11-18T18:16:50.757" v="128" actId="14100"/>
          <ac:spMkLst>
            <pc:docMk/>
            <pc:sldMk cId="1785162497" sldId="349"/>
            <ac:spMk id="2" creationId="{860BDC71-BD35-01C3-3CC0-A81B61A87009}"/>
          </ac:spMkLst>
        </pc:spChg>
        <pc:spChg chg="add mod">
          <ac:chgData name="Shumaker, William" userId="7d3a40e7-de5a-4a36-a22a-511c2d77f826" providerId="ADAL" clId="{F49DFBF7-961D-4CCF-930D-341C11E4FD41}" dt="2024-11-18T18:17:24.717" v="134" actId="14100"/>
          <ac:spMkLst>
            <pc:docMk/>
            <pc:sldMk cId="1785162497" sldId="349"/>
            <ac:spMk id="3" creationId="{1A99142B-6981-5456-F51D-57A769E9D63B}"/>
          </ac:spMkLst>
        </pc:spChg>
        <pc:spChg chg="del">
          <ac:chgData name="Shumaker, William" userId="7d3a40e7-de5a-4a36-a22a-511c2d77f826" providerId="ADAL" clId="{F49DFBF7-961D-4CCF-930D-341C11E4FD41}" dt="2024-11-18T18:16:34.518" v="119" actId="478"/>
          <ac:spMkLst>
            <pc:docMk/>
            <pc:sldMk cId="1785162497" sldId="349"/>
            <ac:spMk id="9" creationId="{9861145D-0572-D02A-93F2-17D878FE23A3}"/>
          </ac:spMkLst>
        </pc:spChg>
        <pc:spChg chg="del">
          <ac:chgData name="Shumaker, William" userId="7d3a40e7-de5a-4a36-a22a-511c2d77f826" providerId="ADAL" clId="{F49DFBF7-961D-4CCF-930D-341C11E4FD41}" dt="2024-11-18T18:16:36.367" v="121" actId="478"/>
          <ac:spMkLst>
            <pc:docMk/>
            <pc:sldMk cId="1785162497" sldId="349"/>
            <ac:spMk id="10" creationId="{18248D70-D30F-B321-2196-E351B019B1F9}"/>
          </ac:spMkLst>
        </pc:spChg>
        <pc:spChg chg="del">
          <ac:chgData name="Shumaker, William" userId="7d3a40e7-de5a-4a36-a22a-511c2d77f826" providerId="ADAL" clId="{F49DFBF7-961D-4CCF-930D-341C11E4FD41}" dt="2024-11-18T18:16:35.375" v="120" actId="478"/>
          <ac:spMkLst>
            <pc:docMk/>
            <pc:sldMk cId="1785162497" sldId="349"/>
            <ac:spMk id="11" creationId="{A10A6A77-B828-D2EA-7AF8-F17B4112BE6F}"/>
          </ac:spMkLst>
        </pc:spChg>
        <pc:spChg chg="del">
          <ac:chgData name="Shumaker, William" userId="7d3a40e7-de5a-4a36-a22a-511c2d77f826" providerId="ADAL" clId="{F49DFBF7-961D-4CCF-930D-341C11E4FD41}" dt="2024-11-18T18:16:38.537" v="124" actId="478"/>
          <ac:spMkLst>
            <pc:docMk/>
            <pc:sldMk cId="1785162497" sldId="349"/>
            <ac:spMk id="12" creationId="{2B2388D7-8DAE-2CB0-AAEF-AB2B18ADE626}"/>
          </ac:spMkLst>
        </pc:spChg>
        <pc:spChg chg="del">
          <ac:chgData name="Shumaker, William" userId="7d3a40e7-de5a-4a36-a22a-511c2d77f826" providerId="ADAL" clId="{F49DFBF7-961D-4CCF-930D-341C11E4FD41}" dt="2024-11-18T18:16:37.131" v="122" actId="478"/>
          <ac:spMkLst>
            <pc:docMk/>
            <pc:sldMk cId="1785162497" sldId="349"/>
            <ac:spMk id="13" creationId="{A7889179-406C-90AF-9902-A38BE4C52457}"/>
          </ac:spMkLst>
        </pc:spChg>
        <pc:spChg chg="del">
          <ac:chgData name="Shumaker, William" userId="7d3a40e7-de5a-4a36-a22a-511c2d77f826" providerId="ADAL" clId="{F49DFBF7-961D-4CCF-930D-341C11E4FD41}" dt="2024-11-18T18:16:37.728" v="123" actId="478"/>
          <ac:spMkLst>
            <pc:docMk/>
            <pc:sldMk cId="1785162497" sldId="349"/>
            <ac:spMk id="14" creationId="{BFE937E3-BC9A-06DC-A1F1-240148FCE556}"/>
          </ac:spMkLst>
        </pc:spChg>
        <pc:spChg chg="del">
          <ac:chgData name="Shumaker, William" userId="7d3a40e7-de5a-4a36-a22a-511c2d77f826" providerId="ADAL" clId="{F49DFBF7-961D-4CCF-930D-341C11E4FD41}" dt="2024-11-18T18:16:40.157" v="125" actId="478"/>
          <ac:spMkLst>
            <pc:docMk/>
            <pc:sldMk cId="1785162497" sldId="349"/>
            <ac:spMk id="15" creationId="{00141AD8-F554-1404-F0CE-A673B711E7D2}"/>
          </ac:spMkLst>
        </pc:spChg>
      </pc:sldChg>
      <pc:sldChg chg="del">
        <pc:chgData name="Shumaker, William" userId="7d3a40e7-de5a-4a36-a22a-511c2d77f826" providerId="ADAL" clId="{F49DFBF7-961D-4CCF-930D-341C11E4FD41}" dt="2024-11-18T18:23:57.855" v="203" actId="47"/>
        <pc:sldMkLst>
          <pc:docMk/>
          <pc:sldMk cId="763649531" sldId="350"/>
        </pc:sldMkLst>
      </pc:sldChg>
      <pc:sldChg chg="addSp delSp modSp mod">
        <pc:chgData name="Shumaker, William" userId="7d3a40e7-de5a-4a36-a22a-511c2d77f826" providerId="ADAL" clId="{F49DFBF7-961D-4CCF-930D-341C11E4FD41}" dt="2024-11-18T18:33:39.733" v="339" actId="14100"/>
        <pc:sldMkLst>
          <pc:docMk/>
          <pc:sldMk cId="2135091838" sldId="352"/>
        </pc:sldMkLst>
        <pc:spChg chg="del">
          <ac:chgData name="Shumaker, William" userId="7d3a40e7-de5a-4a36-a22a-511c2d77f826" providerId="ADAL" clId="{F49DFBF7-961D-4CCF-930D-341C11E4FD41}" dt="2024-11-18T18:24:27.307" v="204" actId="478"/>
          <ac:spMkLst>
            <pc:docMk/>
            <pc:sldMk cId="2135091838" sldId="352"/>
            <ac:spMk id="2" creationId="{31A863F3-03C9-E607-CFD0-1ED92CAB87B5}"/>
          </ac:spMkLst>
        </pc:spChg>
        <pc:spChg chg="del">
          <ac:chgData name="Shumaker, William" userId="7d3a40e7-de5a-4a36-a22a-511c2d77f826" providerId="ADAL" clId="{F49DFBF7-961D-4CCF-930D-341C11E4FD41}" dt="2024-11-18T18:24:32.269" v="207" actId="478"/>
          <ac:spMkLst>
            <pc:docMk/>
            <pc:sldMk cId="2135091838" sldId="352"/>
            <ac:spMk id="3" creationId="{2E968B9A-AB52-27D9-EB63-CE4D76475A5C}"/>
          </ac:spMkLst>
        </pc:spChg>
        <pc:spChg chg="del">
          <ac:chgData name="Shumaker, William" userId="7d3a40e7-de5a-4a36-a22a-511c2d77f826" providerId="ADAL" clId="{F49DFBF7-961D-4CCF-930D-341C11E4FD41}" dt="2024-11-18T18:24:30.298" v="206" actId="478"/>
          <ac:spMkLst>
            <pc:docMk/>
            <pc:sldMk cId="2135091838" sldId="352"/>
            <ac:spMk id="4" creationId="{74B37293-A739-B369-4269-24D69C4D113C}"/>
          </ac:spMkLst>
        </pc:spChg>
        <pc:spChg chg="add del mod">
          <ac:chgData name="Shumaker, William" userId="7d3a40e7-de5a-4a36-a22a-511c2d77f826" providerId="ADAL" clId="{F49DFBF7-961D-4CCF-930D-341C11E4FD41}" dt="2024-11-18T18:24:28.648" v="205" actId="478"/>
          <ac:spMkLst>
            <pc:docMk/>
            <pc:sldMk cId="2135091838" sldId="352"/>
            <ac:spMk id="7" creationId="{A59E81FB-6D3E-6D5D-8ED5-7224DADCF5E7}"/>
          </ac:spMkLst>
        </pc:spChg>
        <pc:spChg chg="add del mod">
          <ac:chgData name="Shumaker, William" userId="7d3a40e7-de5a-4a36-a22a-511c2d77f826" providerId="ADAL" clId="{F49DFBF7-961D-4CCF-930D-341C11E4FD41}" dt="2024-11-18T18:24:33.641" v="208" actId="478"/>
          <ac:spMkLst>
            <pc:docMk/>
            <pc:sldMk cId="2135091838" sldId="352"/>
            <ac:spMk id="9" creationId="{670C8E6E-2039-6AEF-DCB2-93D2F5234E9D}"/>
          </ac:spMkLst>
        </pc:spChg>
        <pc:spChg chg="add mod">
          <ac:chgData name="Shumaker, William" userId="7d3a40e7-de5a-4a36-a22a-511c2d77f826" providerId="ADAL" clId="{F49DFBF7-961D-4CCF-930D-341C11E4FD41}" dt="2024-11-18T18:30:13.702" v="329" actId="1076"/>
          <ac:spMkLst>
            <pc:docMk/>
            <pc:sldMk cId="2135091838" sldId="352"/>
            <ac:spMk id="10" creationId="{E741AECF-D27C-9451-E6BE-3E69BCED7DEB}"/>
          </ac:spMkLst>
        </pc:spChg>
        <pc:spChg chg="add mod">
          <ac:chgData name="Shumaker, William" userId="7d3a40e7-de5a-4a36-a22a-511c2d77f826" providerId="ADAL" clId="{F49DFBF7-961D-4CCF-930D-341C11E4FD41}" dt="2024-11-18T18:30:55.277" v="332" actId="20577"/>
          <ac:spMkLst>
            <pc:docMk/>
            <pc:sldMk cId="2135091838" sldId="352"/>
            <ac:spMk id="11" creationId="{FEA558E9-6D19-B67B-3F40-85932467E36C}"/>
          </ac:spMkLst>
        </pc:spChg>
        <pc:spChg chg="add del mod">
          <ac:chgData name="Shumaker, William" userId="7d3a40e7-de5a-4a36-a22a-511c2d77f826" providerId="ADAL" clId="{F49DFBF7-961D-4CCF-930D-341C11E4FD41}" dt="2024-11-18T18:33:06.262" v="334" actId="478"/>
          <ac:spMkLst>
            <pc:docMk/>
            <pc:sldMk cId="2135091838" sldId="352"/>
            <ac:spMk id="13" creationId="{6D5023D6-0D44-93CA-3C75-4DAB03CC676E}"/>
          </ac:spMkLst>
        </pc:spChg>
        <pc:picChg chg="del">
          <ac:chgData name="Shumaker, William" userId="7d3a40e7-de5a-4a36-a22a-511c2d77f826" providerId="ADAL" clId="{F49DFBF7-961D-4CCF-930D-341C11E4FD41}" dt="2024-11-18T18:33:04.524" v="333" actId="478"/>
          <ac:picMkLst>
            <pc:docMk/>
            <pc:sldMk cId="2135091838" sldId="352"/>
            <ac:picMk id="6" creationId="{00AD8F94-C7F0-2EAD-F749-233319A66DCA}"/>
          </ac:picMkLst>
        </pc:picChg>
        <pc:picChg chg="add mod">
          <ac:chgData name="Shumaker, William" userId="7d3a40e7-de5a-4a36-a22a-511c2d77f826" providerId="ADAL" clId="{F49DFBF7-961D-4CCF-930D-341C11E4FD41}" dt="2024-11-18T18:33:39.733" v="339" actId="14100"/>
          <ac:picMkLst>
            <pc:docMk/>
            <pc:sldMk cId="2135091838" sldId="352"/>
            <ac:picMk id="15" creationId="{A025FBB0-91AA-77FC-B91B-DEF0E05BCAD2}"/>
          </ac:picMkLst>
        </pc:picChg>
      </pc:sldChg>
      <pc:sldChg chg="del">
        <pc:chgData name="Shumaker, William" userId="7d3a40e7-de5a-4a36-a22a-511c2d77f826" providerId="ADAL" clId="{F49DFBF7-961D-4CCF-930D-341C11E4FD41}" dt="2024-11-18T18:38:52.127" v="399" actId="47"/>
        <pc:sldMkLst>
          <pc:docMk/>
          <pc:sldMk cId="3315578011" sldId="353"/>
        </pc:sldMkLst>
      </pc:sldChg>
      <pc:sldChg chg="del">
        <pc:chgData name="Shumaker, William" userId="7d3a40e7-de5a-4a36-a22a-511c2d77f826" providerId="ADAL" clId="{F49DFBF7-961D-4CCF-930D-341C11E4FD41}" dt="2024-11-18T18:38:53.319" v="400" actId="47"/>
        <pc:sldMkLst>
          <pc:docMk/>
          <pc:sldMk cId="3788473093" sldId="354"/>
        </pc:sldMkLst>
      </pc:sldChg>
      <pc:sldChg chg="del">
        <pc:chgData name="Shumaker, William" userId="7d3a40e7-de5a-4a36-a22a-511c2d77f826" providerId="ADAL" clId="{F49DFBF7-961D-4CCF-930D-341C11E4FD41}" dt="2024-11-18T18:38:54.047" v="401" actId="47"/>
        <pc:sldMkLst>
          <pc:docMk/>
          <pc:sldMk cId="2844160847" sldId="355"/>
        </pc:sldMkLst>
      </pc:sldChg>
      <pc:sldChg chg="del">
        <pc:chgData name="Shumaker, William" userId="7d3a40e7-de5a-4a36-a22a-511c2d77f826" providerId="ADAL" clId="{F49DFBF7-961D-4CCF-930D-341C11E4FD41}" dt="2024-11-18T18:38:54.514" v="402" actId="47"/>
        <pc:sldMkLst>
          <pc:docMk/>
          <pc:sldMk cId="2837331982" sldId="356"/>
        </pc:sldMkLst>
      </pc:sldChg>
      <pc:sldChg chg="del">
        <pc:chgData name="Shumaker, William" userId="7d3a40e7-de5a-4a36-a22a-511c2d77f826" providerId="ADAL" clId="{F49DFBF7-961D-4CCF-930D-341C11E4FD41}" dt="2024-11-18T18:38:54.745" v="403" actId="47"/>
        <pc:sldMkLst>
          <pc:docMk/>
          <pc:sldMk cId="1040255319" sldId="357"/>
        </pc:sldMkLst>
      </pc:sldChg>
      <pc:sldChg chg="del">
        <pc:chgData name="Shumaker, William" userId="7d3a40e7-de5a-4a36-a22a-511c2d77f826" providerId="ADAL" clId="{F49DFBF7-961D-4CCF-930D-341C11E4FD41}" dt="2024-11-18T18:38:56.520" v="404" actId="47"/>
        <pc:sldMkLst>
          <pc:docMk/>
          <pc:sldMk cId="2796576094" sldId="358"/>
        </pc:sldMkLst>
      </pc:sldChg>
      <pc:sldChg chg="del">
        <pc:chgData name="Shumaker, William" userId="7d3a40e7-de5a-4a36-a22a-511c2d77f826" providerId="ADAL" clId="{F49DFBF7-961D-4CCF-930D-341C11E4FD41}" dt="2024-11-18T18:39:02.283" v="405" actId="47"/>
        <pc:sldMkLst>
          <pc:docMk/>
          <pc:sldMk cId="1855328939" sldId="359"/>
        </pc:sldMkLst>
      </pc:sldChg>
      <pc:sldChg chg="del">
        <pc:chgData name="Shumaker, William" userId="7d3a40e7-de5a-4a36-a22a-511c2d77f826" providerId="ADAL" clId="{F49DFBF7-961D-4CCF-930D-341C11E4FD41}" dt="2024-11-18T18:39:02.283" v="405" actId="47"/>
        <pc:sldMkLst>
          <pc:docMk/>
          <pc:sldMk cId="471440600" sldId="360"/>
        </pc:sldMkLst>
      </pc:sldChg>
      <pc:sldChg chg="del">
        <pc:chgData name="Shumaker, William" userId="7d3a40e7-de5a-4a36-a22a-511c2d77f826" providerId="ADAL" clId="{F49DFBF7-961D-4CCF-930D-341C11E4FD41}" dt="2024-11-18T18:39:02.283" v="405" actId="47"/>
        <pc:sldMkLst>
          <pc:docMk/>
          <pc:sldMk cId="3797037186" sldId="361"/>
        </pc:sldMkLst>
      </pc:sldChg>
      <pc:sldChg chg="del">
        <pc:chgData name="Shumaker, William" userId="7d3a40e7-de5a-4a36-a22a-511c2d77f826" providerId="ADAL" clId="{F49DFBF7-961D-4CCF-930D-341C11E4FD41}" dt="2024-11-18T18:39:02.283" v="405" actId="47"/>
        <pc:sldMkLst>
          <pc:docMk/>
          <pc:sldMk cId="2287228394" sldId="362"/>
        </pc:sldMkLst>
      </pc:sldChg>
      <pc:sldChg chg="del">
        <pc:chgData name="Shumaker, William" userId="7d3a40e7-de5a-4a36-a22a-511c2d77f826" providerId="ADAL" clId="{F49DFBF7-961D-4CCF-930D-341C11E4FD41}" dt="2024-11-18T18:39:02.283" v="405" actId="47"/>
        <pc:sldMkLst>
          <pc:docMk/>
          <pc:sldMk cId="1945804408" sldId="363"/>
        </pc:sldMkLst>
      </pc:sldChg>
      <pc:sldChg chg="del">
        <pc:chgData name="Shumaker, William" userId="7d3a40e7-de5a-4a36-a22a-511c2d77f826" providerId="ADAL" clId="{F49DFBF7-961D-4CCF-930D-341C11E4FD41}" dt="2024-11-18T18:39:02.283" v="405" actId="47"/>
        <pc:sldMkLst>
          <pc:docMk/>
          <pc:sldMk cId="2929041600" sldId="364"/>
        </pc:sldMkLst>
      </pc:sldChg>
      <pc:sldChg chg="del">
        <pc:chgData name="Shumaker, William" userId="7d3a40e7-de5a-4a36-a22a-511c2d77f826" providerId="ADAL" clId="{F49DFBF7-961D-4CCF-930D-341C11E4FD41}" dt="2024-11-18T18:39:02.283" v="405" actId="47"/>
        <pc:sldMkLst>
          <pc:docMk/>
          <pc:sldMk cId="1302393643" sldId="365"/>
        </pc:sldMkLst>
      </pc:sldChg>
      <pc:sldChg chg="del">
        <pc:chgData name="Shumaker, William" userId="7d3a40e7-de5a-4a36-a22a-511c2d77f826" providerId="ADAL" clId="{F49DFBF7-961D-4CCF-930D-341C11E4FD41}" dt="2024-11-18T18:39:02.283" v="405" actId="47"/>
        <pc:sldMkLst>
          <pc:docMk/>
          <pc:sldMk cId="637495780" sldId="366"/>
        </pc:sldMkLst>
      </pc:sldChg>
      <pc:sldChg chg="del">
        <pc:chgData name="Shumaker, William" userId="7d3a40e7-de5a-4a36-a22a-511c2d77f826" providerId="ADAL" clId="{F49DFBF7-961D-4CCF-930D-341C11E4FD41}" dt="2024-11-18T18:39:02.283" v="405" actId="47"/>
        <pc:sldMkLst>
          <pc:docMk/>
          <pc:sldMk cId="1112686332" sldId="367"/>
        </pc:sldMkLst>
      </pc:sldChg>
      <pc:sldChg chg="del">
        <pc:chgData name="Shumaker, William" userId="7d3a40e7-de5a-4a36-a22a-511c2d77f826" providerId="ADAL" clId="{F49DFBF7-961D-4CCF-930D-341C11E4FD41}" dt="2024-11-18T18:39:02.283" v="405" actId="47"/>
        <pc:sldMkLst>
          <pc:docMk/>
          <pc:sldMk cId="84018128" sldId="368"/>
        </pc:sldMkLst>
      </pc:sldChg>
      <pc:sldChg chg="del">
        <pc:chgData name="Shumaker, William" userId="7d3a40e7-de5a-4a36-a22a-511c2d77f826" providerId="ADAL" clId="{F49DFBF7-961D-4CCF-930D-341C11E4FD41}" dt="2024-11-18T18:39:02.283" v="405" actId="47"/>
        <pc:sldMkLst>
          <pc:docMk/>
          <pc:sldMk cId="2681672711" sldId="369"/>
        </pc:sldMkLst>
      </pc:sldChg>
      <pc:sldChg chg="del">
        <pc:chgData name="Shumaker, William" userId="7d3a40e7-de5a-4a36-a22a-511c2d77f826" providerId="ADAL" clId="{F49DFBF7-961D-4CCF-930D-341C11E4FD41}" dt="2024-11-18T18:39:02.283" v="405" actId="47"/>
        <pc:sldMkLst>
          <pc:docMk/>
          <pc:sldMk cId="2964793347" sldId="370"/>
        </pc:sldMkLst>
      </pc:sldChg>
      <pc:sldChg chg="del">
        <pc:chgData name="Shumaker, William" userId="7d3a40e7-de5a-4a36-a22a-511c2d77f826" providerId="ADAL" clId="{F49DFBF7-961D-4CCF-930D-341C11E4FD41}" dt="2024-11-18T18:39:02.283" v="405" actId="47"/>
        <pc:sldMkLst>
          <pc:docMk/>
          <pc:sldMk cId="111373647" sldId="371"/>
        </pc:sldMkLst>
      </pc:sldChg>
      <pc:sldChg chg="del">
        <pc:chgData name="Shumaker, William" userId="7d3a40e7-de5a-4a36-a22a-511c2d77f826" providerId="ADAL" clId="{F49DFBF7-961D-4CCF-930D-341C11E4FD41}" dt="2024-11-18T18:39:02.283" v="405" actId="47"/>
        <pc:sldMkLst>
          <pc:docMk/>
          <pc:sldMk cId="3538853723" sldId="372"/>
        </pc:sldMkLst>
      </pc:sldChg>
      <pc:sldChg chg="del">
        <pc:chgData name="Shumaker, William" userId="7d3a40e7-de5a-4a36-a22a-511c2d77f826" providerId="ADAL" clId="{F49DFBF7-961D-4CCF-930D-341C11E4FD41}" dt="2024-11-18T18:39:02.283" v="405" actId="47"/>
        <pc:sldMkLst>
          <pc:docMk/>
          <pc:sldMk cId="4208369401" sldId="373"/>
        </pc:sldMkLst>
      </pc:sldChg>
      <pc:sldChg chg="del">
        <pc:chgData name="Shumaker, William" userId="7d3a40e7-de5a-4a36-a22a-511c2d77f826" providerId="ADAL" clId="{F49DFBF7-961D-4CCF-930D-341C11E4FD41}" dt="2024-11-18T18:39:02.283" v="405" actId="47"/>
        <pc:sldMkLst>
          <pc:docMk/>
          <pc:sldMk cId="2839114808" sldId="375"/>
        </pc:sldMkLst>
      </pc:sldChg>
      <pc:sldChg chg="addSp delSp modSp add mod">
        <pc:chgData name="Shumaker, William" userId="7d3a40e7-de5a-4a36-a22a-511c2d77f826" providerId="ADAL" clId="{F49DFBF7-961D-4CCF-930D-341C11E4FD41}" dt="2024-11-18T18:20:20.037" v="153" actId="207"/>
        <pc:sldMkLst>
          <pc:docMk/>
          <pc:sldMk cId="2041732999" sldId="376"/>
        </pc:sldMkLst>
        <pc:spChg chg="del">
          <ac:chgData name="Shumaker, William" userId="7d3a40e7-de5a-4a36-a22a-511c2d77f826" providerId="ADAL" clId="{F49DFBF7-961D-4CCF-930D-341C11E4FD41}" dt="2024-11-18T18:18:09.158" v="136" actId="478"/>
          <ac:spMkLst>
            <pc:docMk/>
            <pc:sldMk cId="2041732999" sldId="376"/>
            <ac:spMk id="2" creationId="{860BDC71-BD35-01C3-3CC0-A81B61A87009}"/>
          </ac:spMkLst>
        </pc:spChg>
        <pc:spChg chg="del">
          <ac:chgData name="Shumaker, William" userId="7d3a40e7-de5a-4a36-a22a-511c2d77f826" providerId="ADAL" clId="{F49DFBF7-961D-4CCF-930D-341C11E4FD41}" dt="2024-11-18T18:18:12.057" v="138" actId="478"/>
          <ac:spMkLst>
            <pc:docMk/>
            <pc:sldMk cId="2041732999" sldId="376"/>
            <ac:spMk id="3" creationId="{1A99142B-6981-5456-F51D-57A769E9D63B}"/>
          </ac:spMkLst>
        </pc:spChg>
        <pc:spChg chg="add del mod">
          <ac:chgData name="Shumaker, William" userId="7d3a40e7-de5a-4a36-a22a-511c2d77f826" providerId="ADAL" clId="{F49DFBF7-961D-4CCF-930D-341C11E4FD41}" dt="2024-11-18T18:18:10.418" v="137" actId="478"/>
          <ac:spMkLst>
            <pc:docMk/>
            <pc:sldMk cId="2041732999" sldId="376"/>
            <ac:spMk id="5" creationId="{17885C12-AB6F-EC8B-E3B8-88F5DE193B10}"/>
          </ac:spMkLst>
        </pc:spChg>
        <pc:spChg chg="add del mod">
          <ac:chgData name="Shumaker, William" userId="7d3a40e7-de5a-4a36-a22a-511c2d77f826" providerId="ADAL" clId="{F49DFBF7-961D-4CCF-930D-341C11E4FD41}" dt="2024-11-18T18:18:13.080" v="139" actId="478"/>
          <ac:spMkLst>
            <pc:docMk/>
            <pc:sldMk cId="2041732999" sldId="376"/>
            <ac:spMk id="7" creationId="{7C75DF42-8608-D8DC-EAA6-E4653F133593}"/>
          </ac:spMkLst>
        </pc:spChg>
        <pc:spChg chg="add mod">
          <ac:chgData name="Shumaker, William" userId="7d3a40e7-de5a-4a36-a22a-511c2d77f826" providerId="ADAL" clId="{F49DFBF7-961D-4CCF-930D-341C11E4FD41}" dt="2024-11-18T18:18:16.933" v="140"/>
          <ac:spMkLst>
            <pc:docMk/>
            <pc:sldMk cId="2041732999" sldId="376"/>
            <ac:spMk id="8" creationId="{C5A09868-DD49-1BD9-930A-7B83DC12BC56}"/>
          </ac:spMkLst>
        </pc:spChg>
        <pc:spChg chg="add mod">
          <ac:chgData name="Shumaker, William" userId="7d3a40e7-de5a-4a36-a22a-511c2d77f826" providerId="ADAL" clId="{F49DFBF7-961D-4CCF-930D-341C11E4FD41}" dt="2024-11-18T18:20:20.037" v="153" actId="207"/>
          <ac:spMkLst>
            <pc:docMk/>
            <pc:sldMk cId="2041732999" sldId="376"/>
            <ac:spMk id="9" creationId="{120F47FA-2B02-2093-FC00-D47026558CAA}"/>
          </ac:spMkLst>
        </pc:spChg>
      </pc:sldChg>
      <pc:sldChg chg="addSp delSp modSp add mod">
        <pc:chgData name="Shumaker, William" userId="7d3a40e7-de5a-4a36-a22a-511c2d77f826" providerId="ADAL" clId="{F49DFBF7-961D-4CCF-930D-341C11E4FD41}" dt="2024-11-18T18:22:29.610" v="176" actId="207"/>
        <pc:sldMkLst>
          <pc:docMk/>
          <pc:sldMk cId="533737052" sldId="377"/>
        </pc:sldMkLst>
        <pc:spChg chg="add del mod">
          <ac:chgData name="Shumaker, William" userId="7d3a40e7-de5a-4a36-a22a-511c2d77f826" providerId="ADAL" clId="{F49DFBF7-961D-4CCF-930D-341C11E4FD41}" dt="2024-11-18T18:21:47.047" v="166" actId="478"/>
          <ac:spMkLst>
            <pc:docMk/>
            <pc:sldMk cId="533737052" sldId="377"/>
            <ac:spMk id="3" creationId="{F2905076-E8FD-0CAC-26F0-FB82874636D8}"/>
          </ac:spMkLst>
        </pc:spChg>
        <pc:spChg chg="add mod">
          <ac:chgData name="Shumaker, William" userId="7d3a40e7-de5a-4a36-a22a-511c2d77f826" providerId="ADAL" clId="{F49DFBF7-961D-4CCF-930D-341C11E4FD41}" dt="2024-11-18T18:22:24.474" v="174" actId="207"/>
          <ac:spMkLst>
            <pc:docMk/>
            <pc:sldMk cId="533737052" sldId="377"/>
            <ac:spMk id="7" creationId="{B24B8EB2-8961-2E99-3A14-D6D4CE94273F}"/>
          </ac:spMkLst>
        </pc:spChg>
        <pc:spChg chg="mod">
          <ac:chgData name="Shumaker, William" userId="7d3a40e7-de5a-4a36-a22a-511c2d77f826" providerId="ADAL" clId="{F49DFBF7-961D-4CCF-930D-341C11E4FD41}" dt="2024-11-18T18:21:39.451" v="164" actId="20577"/>
          <ac:spMkLst>
            <pc:docMk/>
            <pc:sldMk cId="533737052" sldId="377"/>
            <ac:spMk id="8" creationId="{C5A09868-DD49-1BD9-930A-7B83DC12BC56}"/>
          </ac:spMkLst>
        </pc:spChg>
        <pc:spChg chg="del">
          <ac:chgData name="Shumaker, William" userId="7d3a40e7-de5a-4a36-a22a-511c2d77f826" providerId="ADAL" clId="{F49DFBF7-961D-4CCF-930D-341C11E4FD41}" dt="2024-11-18T18:21:45.795" v="165" actId="478"/>
          <ac:spMkLst>
            <pc:docMk/>
            <pc:sldMk cId="533737052" sldId="377"/>
            <ac:spMk id="9" creationId="{120F47FA-2B02-2093-FC00-D47026558CAA}"/>
          </ac:spMkLst>
        </pc:spChg>
        <pc:spChg chg="add mod">
          <ac:chgData name="Shumaker, William" userId="7d3a40e7-de5a-4a36-a22a-511c2d77f826" providerId="ADAL" clId="{F49DFBF7-961D-4CCF-930D-341C11E4FD41}" dt="2024-11-18T18:22:27.089" v="175" actId="207"/>
          <ac:spMkLst>
            <pc:docMk/>
            <pc:sldMk cId="533737052" sldId="377"/>
            <ac:spMk id="10" creationId="{F2D9F33B-D1B2-50C4-ABF3-84BA6FAE9977}"/>
          </ac:spMkLst>
        </pc:spChg>
        <pc:spChg chg="add mod">
          <ac:chgData name="Shumaker, William" userId="7d3a40e7-de5a-4a36-a22a-511c2d77f826" providerId="ADAL" clId="{F49DFBF7-961D-4CCF-930D-341C11E4FD41}" dt="2024-11-18T18:22:29.610" v="176" actId="207"/>
          <ac:spMkLst>
            <pc:docMk/>
            <pc:sldMk cId="533737052" sldId="377"/>
            <ac:spMk id="11" creationId="{C46E125A-918C-1636-68DD-4CAE529C3984}"/>
          </ac:spMkLst>
        </pc:spChg>
        <pc:spChg chg="add mod">
          <ac:chgData name="Shumaker, William" userId="7d3a40e7-de5a-4a36-a22a-511c2d77f826" providerId="ADAL" clId="{F49DFBF7-961D-4CCF-930D-341C11E4FD41}" dt="2024-11-18T18:22:20.600" v="173"/>
          <ac:spMkLst>
            <pc:docMk/>
            <pc:sldMk cId="533737052" sldId="377"/>
            <ac:spMk id="12" creationId="{E2C56125-DAB2-E8B6-C1AD-AB7CE30F2D63}"/>
          </ac:spMkLst>
        </pc:spChg>
        <pc:picChg chg="add mod">
          <ac:chgData name="Shumaker, William" userId="7d3a40e7-de5a-4a36-a22a-511c2d77f826" providerId="ADAL" clId="{F49DFBF7-961D-4CCF-930D-341C11E4FD41}" dt="2024-11-18T18:21:51.821" v="167"/>
          <ac:picMkLst>
            <pc:docMk/>
            <pc:sldMk cId="533737052" sldId="377"/>
            <ac:picMk id="4" creationId="{4502EC54-38B5-A968-0CC9-BB0F7FCB09B2}"/>
          </ac:picMkLst>
        </pc:picChg>
        <pc:picChg chg="add mod">
          <ac:chgData name="Shumaker, William" userId="7d3a40e7-de5a-4a36-a22a-511c2d77f826" providerId="ADAL" clId="{F49DFBF7-961D-4CCF-930D-341C11E4FD41}" dt="2024-11-18T18:21:55.449" v="168"/>
          <ac:picMkLst>
            <pc:docMk/>
            <pc:sldMk cId="533737052" sldId="377"/>
            <ac:picMk id="5" creationId="{C949F4B8-D1F1-D08B-BBFF-FFAAAF47CF40}"/>
          </ac:picMkLst>
        </pc:picChg>
        <pc:picChg chg="add mod">
          <ac:chgData name="Shumaker, William" userId="7d3a40e7-de5a-4a36-a22a-511c2d77f826" providerId="ADAL" clId="{F49DFBF7-961D-4CCF-930D-341C11E4FD41}" dt="2024-11-18T18:21:58.596" v="169"/>
          <ac:picMkLst>
            <pc:docMk/>
            <pc:sldMk cId="533737052" sldId="377"/>
            <ac:picMk id="6" creationId="{C6D086D9-EE38-CCB8-433F-78F448F685D7}"/>
          </ac:picMkLst>
        </pc:picChg>
      </pc:sldChg>
      <pc:sldChg chg="addSp delSp modSp add mod">
        <pc:chgData name="Shumaker, William" userId="7d3a40e7-de5a-4a36-a22a-511c2d77f826" providerId="ADAL" clId="{F49DFBF7-961D-4CCF-930D-341C11E4FD41}" dt="2024-11-18T18:23:43.290" v="202" actId="207"/>
        <pc:sldMkLst>
          <pc:docMk/>
          <pc:sldMk cId="1482812538" sldId="378"/>
        </pc:sldMkLst>
        <pc:spChg chg="del">
          <ac:chgData name="Shumaker, William" userId="7d3a40e7-de5a-4a36-a22a-511c2d77f826" providerId="ADAL" clId="{F49DFBF7-961D-4CCF-930D-341C11E4FD41}" dt="2024-11-18T18:23:11.107" v="190" actId="478"/>
          <ac:spMkLst>
            <pc:docMk/>
            <pc:sldMk cId="1482812538" sldId="378"/>
            <ac:spMk id="7" creationId="{B24B8EB2-8961-2E99-3A14-D6D4CE94273F}"/>
          </ac:spMkLst>
        </pc:spChg>
        <pc:spChg chg="del">
          <ac:chgData name="Shumaker, William" userId="7d3a40e7-de5a-4a36-a22a-511c2d77f826" providerId="ADAL" clId="{F49DFBF7-961D-4CCF-930D-341C11E4FD41}" dt="2024-11-18T18:23:08.841" v="188" actId="478"/>
          <ac:spMkLst>
            <pc:docMk/>
            <pc:sldMk cId="1482812538" sldId="378"/>
            <ac:spMk id="10" creationId="{F2D9F33B-D1B2-50C4-ABF3-84BA6FAE9977}"/>
          </ac:spMkLst>
        </pc:spChg>
        <pc:spChg chg="del">
          <ac:chgData name="Shumaker, William" userId="7d3a40e7-de5a-4a36-a22a-511c2d77f826" providerId="ADAL" clId="{F49DFBF7-961D-4CCF-930D-341C11E4FD41}" dt="2024-11-18T18:23:13.257" v="193" actId="478"/>
          <ac:spMkLst>
            <pc:docMk/>
            <pc:sldMk cId="1482812538" sldId="378"/>
            <ac:spMk id="11" creationId="{C46E125A-918C-1636-68DD-4CAE529C3984}"/>
          </ac:spMkLst>
        </pc:spChg>
        <pc:spChg chg="mod">
          <ac:chgData name="Shumaker, William" userId="7d3a40e7-de5a-4a36-a22a-511c2d77f826" providerId="ADAL" clId="{F49DFBF7-961D-4CCF-930D-341C11E4FD41}" dt="2024-11-18T18:23:02.724" v="187" actId="20577"/>
          <ac:spMkLst>
            <pc:docMk/>
            <pc:sldMk cId="1482812538" sldId="378"/>
            <ac:spMk id="12" creationId="{E2C56125-DAB2-E8B6-C1AD-AB7CE30F2D63}"/>
          </ac:spMkLst>
        </pc:spChg>
        <pc:spChg chg="add mod">
          <ac:chgData name="Shumaker, William" userId="7d3a40e7-de5a-4a36-a22a-511c2d77f826" providerId="ADAL" clId="{F49DFBF7-961D-4CCF-930D-341C11E4FD41}" dt="2024-11-18T18:23:38.940" v="200" actId="207"/>
          <ac:spMkLst>
            <pc:docMk/>
            <pc:sldMk cId="1482812538" sldId="378"/>
            <ac:spMk id="13" creationId="{F8686A16-DBDA-F8B0-A310-A29023B06089}"/>
          </ac:spMkLst>
        </pc:spChg>
        <pc:spChg chg="add mod">
          <ac:chgData name="Shumaker, William" userId="7d3a40e7-de5a-4a36-a22a-511c2d77f826" providerId="ADAL" clId="{F49DFBF7-961D-4CCF-930D-341C11E4FD41}" dt="2024-11-18T18:23:41.347" v="201" actId="207"/>
          <ac:spMkLst>
            <pc:docMk/>
            <pc:sldMk cId="1482812538" sldId="378"/>
            <ac:spMk id="14" creationId="{F778C82E-2DD9-4445-FE38-C9C49780C6D6}"/>
          </ac:spMkLst>
        </pc:spChg>
        <pc:spChg chg="add mod">
          <ac:chgData name="Shumaker, William" userId="7d3a40e7-de5a-4a36-a22a-511c2d77f826" providerId="ADAL" clId="{F49DFBF7-961D-4CCF-930D-341C11E4FD41}" dt="2024-11-18T18:23:43.290" v="202" actId="207"/>
          <ac:spMkLst>
            <pc:docMk/>
            <pc:sldMk cId="1482812538" sldId="378"/>
            <ac:spMk id="15" creationId="{B2713FBD-1953-1D73-C631-BC25B5774F73}"/>
          </ac:spMkLst>
        </pc:spChg>
        <pc:picChg chg="add mod">
          <ac:chgData name="Shumaker, William" userId="7d3a40e7-de5a-4a36-a22a-511c2d77f826" providerId="ADAL" clId="{F49DFBF7-961D-4CCF-930D-341C11E4FD41}" dt="2024-11-18T18:23:16.006" v="194"/>
          <ac:picMkLst>
            <pc:docMk/>
            <pc:sldMk cId="1482812538" sldId="378"/>
            <ac:picMk id="2" creationId="{7D8ECDB9-9FDE-AB13-77DC-930E83EBED5A}"/>
          </ac:picMkLst>
        </pc:picChg>
        <pc:picChg chg="add mod">
          <ac:chgData name="Shumaker, William" userId="7d3a40e7-de5a-4a36-a22a-511c2d77f826" providerId="ADAL" clId="{F49DFBF7-961D-4CCF-930D-341C11E4FD41}" dt="2024-11-18T18:23:20.144" v="195"/>
          <ac:picMkLst>
            <pc:docMk/>
            <pc:sldMk cId="1482812538" sldId="378"/>
            <ac:picMk id="3" creationId="{ED92E35B-B95D-8623-218E-0234558C9983}"/>
          </ac:picMkLst>
        </pc:picChg>
        <pc:picChg chg="del">
          <ac:chgData name="Shumaker, William" userId="7d3a40e7-de5a-4a36-a22a-511c2d77f826" providerId="ADAL" clId="{F49DFBF7-961D-4CCF-930D-341C11E4FD41}" dt="2024-11-18T18:23:09.663" v="189" actId="478"/>
          <ac:picMkLst>
            <pc:docMk/>
            <pc:sldMk cId="1482812538" sldId="378"/>
            <ac:picMk id="4" creationId="{4502EC54-38B5-A968-0CC9-BB0F7FCB09B2}"/>
          </ac:picMkLst>
        </pc:picChg>
        <pc:picChg chg="del">
          <ac:chgData name="Shumaker, William" userId="7d3a40e7-de5a-4a36-a22a-511c2d77f826" providerId="ADAL" clId="{F49DFBF7-961D-4CCF-930D-341C11E4FD41}" dt="2024-11-18T18:23:12.094" v="192" actId="478"/>
          <ac:picMkLst>
            <pc:docMk/>
            <pc:sldMk cId="1482812538" sldId="378"/>
            <ac:picMk id="5" creationId="{C949F4B8-D1F1-D08B-BBFF-FFAAAF47CF40}"/>
          </ac:picMkLst>
        </pc:picChg>
        <pc:picChg chg="del">
          <ac:chgData name="Shumaker, William" userId="7d3a40e7-de5a-4a36-a22a-511c2d77f826" providerId="ADAL" clId="{F49DFBF7-961D-4CCF-930D-341C11E4FD41}" dt="2024-11-18T18:23:11.513" v="191" actId="478"/>
          <ac:picMkLst>
            <pc:docMk/>
            <pc:sldMk cId="1482812538" sldId="378"/>
            <ac:picMk id="6" creationId="{C6D086D9-EE38-CCB8-433F-78F448F685D7}"/>
          </ac:picMkLst>
        </pc:picChg>
        <pc:picChg chg="add mod">
          <ac:chgData name="Shumaker, William" userId="7d3a40e7-de5a-4a36-a22a-511c2d77f826" providerId="ADAL" clId="{F49DFBF7-961D-4CCF-930D-341C11E4FD41}" dt="2024-11-18T18:23:24.055" v="196"/>
          <ac:picMkLst>
            <pc:docMk/>
            <pc:sldMk cId="1482812538" sldId="378"/>
            <ac:picMk id="9" creationId="{0A43C962-A394-3E7E-9DA1-1C93EB1A3B4E}"/>
          </ac:picMkLst>
        </pc:picChg>
      </pc:sldChg>
      <pc:sldChg chg="add del">
        <pc:chgData name="Shumaker, William" userId="7d3a40e7-de5a-4a36-a22a-511c2d77f826" providerId="ADAL" clId="{F49DFBF7-961D-4CCF-930D-341C11E4FD41}" dt="2024-11-18T18:34:52.441" v="341" actId="2890"/>
        <pc:sldMkLst>
          <pc:docMk/>
          <pc:sldMk cId="544578367" sldId="379"/>
        </pc:sldMkLst>
      </pc:sldChg>
      <pc:sldChg chg="addSp delSp modSp add mod ord">
        <pc:chgData name="Shumaker, William" userId="7d3a40e7-de5a-4a36-a22a-511c2d77f826" providerId="ADAL" clId="{F49DFBF7-961D-4CCF-930D-341C11E4FD41}" dt="2024-11-18T18:36:36.091" v="365" actId="1076"/>
        <pc:sldMkLst>
          <pc:docMk/>
          <pc:sldMk cId="1136645972" sldId="379"/>
        </pc:sldMkLst>
        <pc:spChg chg="add del mod">
          <ac:chgData name="Shumaker, William" userId="7d3a40e7-de5a-4a36-a22a-511c2d77f826" providerId="ADAL" clId="{F49DFBF7-961D-4CCF-930D-341C11E4FD41}" dt="2024-11-18T18:35:01.956" v="346" actId="478"/>
          <ac:spMkLst>
            <pc:docMk/>
            <pc:sldMk cId="1136645972" sldId="379"/>
            <ac:spMk id="3" creationId="{E68169F0-8552-6F6A-4868-FA9AA64C3A18}"/>
          </ac:spMkLst>
        </pc:spChg>
        <pc:spChg chg="add del mod">
          <ac:chgData name="Shumaker, William" userId="7d3a40e7-de5a-4a36-a22a-511c2d77f826" providerId="ADAL" clId="{F49DFBF7-961D-4CCF-930D-341C11E4FD41}" dt="2024-11-18T18:35:04.381" v="348" actId="478"/>
          <ac:spMkLst>
            <pc:docMk/>
            <pc:sldMk cId="1136645972" sldId="379"/>
            <ac:spMk id="5" creationId="{2F3107C3-1275-D395-FD50-148CC1F52850}"/>
          </ac:spMkLst>
        </pc:spChg>
        <pc:spChg chg="add mod">
          <ac:chgData name="Shumaker, William" userId="7d3a40e7-de5a-4a36-a22a-511c2d77f826" providerId="ADAL" clId="{F49DFBF7-961D-4CCF-930D-341C11E4FD41}" dt="2024-11-18T18:35:08.049" v="349"/>
          <ac:spMkLst>
            <pc:docMk/>
            <pc:sldMk cId="1136645972" sldId="379"/>
            <ac:spMk id="6" creationId="{7A4D8494-1303-F4BD-7E9F-518200050B1E}"/>
          </ac:spMkLst>
        </pc:spChg>
        <pc:spChg chg="del">
          <ac:chgData name="Shumaker, William" userId="7d3a40e7-de5a-4a36-a22a-511c2d77f826" providerId="ADAL" clId="{F49DFBF7-961D-4CCF-930D-341C11E4FD41}" dt="2024-11-18T18:35:00.755" v="345" actId="478"/>
          <ac:spMkLst>
            <pc:docMk/>
            <pc:sldMk cId="1136645972" sldId="379"/>
            <ac:spMk id="8" creationId="{C5A09868-DD49-1BD9-930A-7B83DC12BC56}"/>
          </ac:spMkLst>
        </pc:spChg>
        <pc:spChg chg="del">
          <ac:chgData name="Shumaker, William" userId="7d3a40e7-de5a-4a36-a22a-511c2d77f826" providerId="ADAL" clId="{F49DFBF7-961D-4CCF-930D-341C11E4FD41}" dt="2024-11-18T18:35:03.142" v="347" actId="478"/>
          <ac:spMkLst>
            <pc:docMk/>
            <pc:sldMk cId="1136645972" sldId="379"/>
            <ac:spMk id="9" creationId="{120F47FA-2B02-2093-FC00-D47026558CAA}"/>
          </ac:spMkLst>
        </pc:spChg>
        <pc:spChg chg="add mod">
          <ac:chgData name="Shumaker, William" userId="7d3a40e7-de5a-4a36-a22a-511c2d77f826" providerId="ADAL" clId="{F49DFBF7-961D-4CCF-930D-341C11E4FD41}" dt="2024-11-18T18:36:20.732" v="362" actId="1076"/>
          <ac:spMkLst>
            <pc:docMk/>
            <pc:sldMk cId="1136645972" sldId="379"/>
            <ac:spMk id="10" creationId="{980762D2-6046-0AC5-206A-EC0619A0789D}"/>
          </ac:spMkLst>
        </pc:spChg>
        <pc:picChg chg="add mod">
          <ac:chgData name="Shumaker, William" userId="7d3a40e7-de5a-4a36-a22a-511c2d77f826" providerId="ADAL" clId="{F49DFBF7-961D-4CCF-930D-341C11E4FD41}" dt="2024-11-18T18:36:36.091" v="365" actId="1076"/>
          <ac:picMkLst>
            <pc:docMk/>
            <pc:sldMk cId="1136645972" sldId="379"/>
            <ac:picMk id="7" creationId="{76D3BD51-1522-95FD-C7C1-7E28E9C75AD8}"/>
          </ac:picMkLst>
        </pc:picChg>
      </pc:sldChg>
      <pc:sldChg chg="addSp delSp modSp add mod">
        <pc:chgData name="Shumaker, William" userId="7d3a40e7-de5a-4a36-a22a-511c2d77f826" providerId="ADAL" clId="{F49DFBF7-961D-4CCF-930D-341C11E4FD41}" dt="2024-11-18T18:37:29.539" v="377" actId="1076"/>
        <pc:sldMkLst>
          <pc:docMk/>
          <pc:sldMk cId="1776016333" sldId="380"/>
        </pc:sldMkLst>
        <pc:spChg chg="add del mod">
          <ac:chgData name="Shumaker, William" userId="7d3a40e7-de5a-4a36-a22a-511c2d77f826" providerId="ADAL" clId="{F49DFBF7-961D-4CCF-930D-341C11E4FD41}" dt="2024-11-18T18:36:57.638" v="368" actId="478"/>
          <ac:spMkLst>
            <pc:docMk/>
            <pc:sldMk cId="1776016333" sldId="380"/>
            <ac:spMk id="3" creationId="{9BA8905F-BD36-E113-877D-D5476568A23C}"/>
          </ac:spMkLst>
        </pc:spChg>
        <pc:spChg chg="add del mod">
          <ac:chgData name="Shumaker, William" userId="7d3a40e7-de5a-4a36-a22a-511c2d77f826" providerId="ADAL" clId="{F49DFBF7-961D-4CCF-930D-341C11E4FD41}" dt="2024-11-18T18:37:00.917" v="371" actId="478"/>
          <ac:spMkLst>
            <pc:docMk/>
            <pc:sldMk cId="1776016333" sldId="380"/>
            <ac:spMk id="5" creationId="{5F5D6FF9-6F07-929E-CECB-A0F7C969E0CA}"/>
          </ac:spMkLst>
        </pc:spChg>
        <pc:spChg chg="del">
          <ac:chgData name="Shumaker, William" userId="7d3a40e7-de5a-4a36-a22a-511c2d77f826" providerId="ADAL" clId="{F49DFBF7-961D-4CCF-930D-341C11E4FD41}" dt="2024-11-18T18:36:55.041" v="367" actId="478"/>
          <ac:spMkLst>
            <pc:docMk/>
            <pc:sldMk cId="1776016333" sldId="380"/>
            <ac:spMk id="6" creationId="{7A4D8494-1303-F4BD-7E9F-518200050B1E}"/>
          </ac:spMkLst>
        </pc:spChg>
        <pc:spChg chg="add mod">
          <ac:chgData name="Shumaker, William" userId="7d3a40e7-de5a-4a36-a22a-511c2d77f826" providerId="ADAL" clId="{F49DFBF7-961D-4CCF-930D-341C11E4FD41}" dt="2024-11-18T18:37:05.157" v="372"/>
          <ac:spMkLst>
            <pc:docMk/>
            <pc:sldMk cId="1776016333" sldId="380"/>
            <ac:spMk id="8" creationId="{E1095A4A-21EC-BB3A-0B0D-F11BF6FD3F38}"/>
          </ac:spMkLst>
        </pc:spChg>
        <pc:spChg chg="add mod">
          <ac:chgData name="Shumaker, William" userId="7d3a40e7-de5a-4a36-a22a-511c2d77f826" providerId="ADAL" clId="{F49DFBF7-961D-4CCF-930D-341C11E4FD41}" dt="2024-11-18T18:37:29.539" v="377" actId="1076"/>
          <ac:spMkLst>
            <pc:docMk/>
            <pc:sldMk cId="1776016333" sldId="380"/>
            <ac:spMk id="9" creationId="{1AB4DCC4-8186-E2A6-346A-EA51DDD85304}"/>
          </ac:spMkLst>
        </pc:spChg>
        <pc:spChg chg="del">
          <ac:chgData name="Shumaker, William" userId="7d3a40e7-de5a-4a36-a22a-511c2d77f826" providerId="ADAL" clId="{F49DFBF7-961D-4CCF-930D-341C11E4FD41}" dt="2024-11-18T18:36:59.040" v="369" actId="478"/>
          <ac:spMkLst>
            <pc:docMk/>
            <pc:sldMk cId="1776016333" sldId="380"/>
            <ac:spMk id="10" creationId="{980762D2-6046-0AC5-206A-EC0619A0789D}"/>
          </ac:spMkLst>
        </pc:spChg>
        <pc:picChg chg="del">
          <ac:chgData name="Shumaker, William" userId="7d3a40e7-de5a-4a36-a22a-511c2d77f826" providerId="ADAL" clId="{F49DFBF7-961D-4CCF-930D-341C11E4FD41}" dt="2024-11-18T18:36:59.971" v="370" actId="478"/>
          <ac:picMkLst>
            <pc:docMk/>
            <pc:sldMk cId="1776016333" sldId="380"/>
            <ac:picMk id="7" creationId="{76D3BD51-1522-95FD-C7C1-7E28E9C75AD8}"/>
          </ac:picMkLst>
        </pc:picChg>
        <pc:picChg chg="add mod">
          <ac:chgData name="Shumaker, William" userId="7d3a40e7-de5a-4a36-a22a-511c2d77f826" providerId="ADAL" clId="{F49DFBF7-961D-4CCF-930D-341C11E4FD41}" dt="2024-11-18T18:37:14.656" v="374"/>
          <ac:picMkLst>
            <pc:docMk/>
            <pc:sldMk cId="1776016333" sldId="380"/>
            <ac:picMk id="11" creationId="{6A61DA98-FCB8-4464-F02A-69EC8A846806}"/>
          </ac:picMkLst>
        </pc:picChg>
      </pc:sldChg>
      <pc:sldChg chg="addSp delSp modSp add mod">
        <pc:chgData name="Shumaker, William" userId="7d3a40e7-de5a-4a36-a22a-511c2d77f826" providerId="ADAL" clId="{F49DFBF7-961D-4CCF-930D-341C11E4FD41}" dt="2024-11-18T18:38:01.889" v="386" actId="207"/>
        <pc:sldMkLst>
          <pc:docMk/>
          <pc:sldMk cId="3425292078" sldId="381"/>
        </pc:sldMkLst>
        <pc:spChg chg="add mod">
          <ac:chgData name="Shumaker, William" userId="7d3a40e7-de5a-4a36-a22a-511c2d77f826" providerId="ADAL" clId="{F49DFBF7-961D-4CCF-930D-341C11E4FD41}" dt="2024-11-18T18:38:01.889" v="386" actId="207"/>
          <ac:spMkLst>
            <pc:docMk/>
            <pc:sldMk cId="3425292078" sldId="381"/>
            <ac:spMk id="3" creationId="{CB6F2148-3DF8-4C8A-7951-4FF91061F61E}"/>
          </ac:spMkLst>
        </pc:spChg>
        <pc:spChg chg="del">
          <ac:chgData name="Shumaker, William" userId="7d3a40e7-de5a-4a36-a22a-511c2d77f826" providerId="ADAL" clId="{F49DFBF7-961D-4CCF-930D-341C11E4FD41}" dt="2024-11-18T18:37:43.669" v="380" actId="478"/>
          <ac:spMkLst>
            <pc:docMk/>
            <pc:sldMk cId="3425292078" sldId="381"/>
            <ac:spMk id="9" creationId="{1AB4DCC4-8186-E2A6-346A-EA51DDD85304}"/>
          </ac:spMkLst>
        </pc:spChg>
        <pc:picChg chg="add mod">
          <ac:chgData name="Shumaker, William" userId="7d3a40e7-de5a-4a36-a22a-511c2d77f826" providerId="ADAL" clId="{F49DFBF7-961D-4CCF-930D-341C11E4FD41}" dt="2024-11-18T18:37:47.269" v="381"/>
          <ac:picMkLst>
            <pc:docMk/>
            <pc:sldMk cId="3425292078" sldId="381"/>
            <ac:picMk id="2" creationId="{C16631C1-0EE9-8DB4-C9C7-33F892DD9C43}"/>
          </ac:picMkLst>
        </pc:picChg>
        <pc:picChg chg="del">
          <ac:chgData name="Shumaker, William" userId="7d3a40e7-de5a-4a36-a22a-511c2d77f826" providerId="ADAL" clId="{F49DFBF7-961D-4CCF-930D-341C11E4FD41}" dt="2024-11-18T18:37:42.485" v="379" actId="478"/>
          <ac:picMkLst>
            <pc:docMk/>
            <pc:sldMk cId="3425292078" sldId="381"/>
            <ac:picMk id="11" creationId="{6A61DA98-FCB8-4464-F02A-69EC8A846806}"/>
          </ac:picMkLst>
        </pc:picChg>
      </pc:sldChg>
      <pc:sldChg chg="addSp delSp modSp add mod">
        <pc:chgData name="Shumaker, William" userId="7d3a40e7-de5a-4a36-a22a-511c2d77f826" providerId="ADAL" clId="{F49DFBF7-961D-4CCF-930D-341C11E4FD41}" dt="2024-11-18T18:39:12.904" v="407" actId="14100"/>
        <pc:sldMkLst>
          <pc:docMk/>
          <pc:sldMk cId="3671329463" sldId="382"/>
        </pc:sldMkLst>
        <pc:spChg chg="del">
          <ac:chgData name="Shumaker, William" userId="7d3a40e7-de5a-4a36-a22a-511c2d77f826" providerId="ADAL" clId="{F49DFBF7-961D-4CCF-930D-341C11E4FD41}" dt="2024-11-18T18:38:24.131" v="389" actId="478"/>
          <ac:spMkLst>
            <pc:docMk/>
            <pc:sldMk cId="3671329463" sldId="382"/>
            <ac:spMk id="3" creationId="{CB6F2148-3DF8-4C8A-7951-4FF91061F61E}"/>
          </ac:spMkLst>
        </pc:spChg>
        <pc:spChg chg="add del mod">
          <ac:chgData name="Shumaker, William" userId="7d3a40e7-de5a-4a36-a22a-511c2d77f826" providerId="ADAL" clId="{F49DFBF7-961D-4CCF-930D-341C11E4FD41}" dt="2024-11-18T18:38:26.785" v="391" actId="478"/>
          <ac:spMkLst>
            <pc:docMk/>
            <pc:sldMk cId="3671329463" sldId="382"/>
            <ac:spMk id="5" creationId="{7F6F5155-91F9-FE37-3323-EA3BCA290AA2}"/>
          </ac:spMkLst>
        </pc:spChg>
        <pc:spChg chg="add del mod">
          <ac:chgData name="Shumaker, William" userId="7d3a40e7-de5a-4a36-a22a-511c2d77f826" providerId="ADAL" clId="{F49DFBF7-961D-4CCF-930D-341C11E4FD41}" dt="2024-11-18T18:38:27.611" v="392" actId="478"/>
          <ac:spMkLst>
            <pc:docMk/>
            <pc:sldMk cId="3671329463" sldId="382"/>
            <ac:spMk id="7" creationId="{F0EA3BDA-F8E4-B86E-8184-50A5A674D290}"/>
          </ac:spMkLst>
        </pc:spChg>
        <pc:spChg chg="del">
          <ac:chgData name="Shumaker, William" userId="7d3a40e7-de5a-4a36-a22a-511c2d77f826" providerId="ADAL" clId="{F49DFBF7-961D-4CCF-930D-341C11E4FD41}" dt="2024-11-18T18:38:25.865" v="390" actId="478"/>
          <ac:spMkLst>
            <pc:docMk/>
            <pc:sldMk cId="3671329463" sldId="382"/>
            <ac:spMk id="8" creationId="{E1095A4A-21EC-BB3A-0B0D-F11BF6FD3F38}"/>
          </ac:spMkLst>
        </pc:spChg>
        <pc:spChg chg="add mod">
          <ac:chgData name="Shumaker, William" userId="7d3a40e7-de5a-4a36-a22a-511c2d77f826" providerId="ADAL" clId="{F49DFBF7-961D-4CCF-930D-341C11E4FD41}" dt="2024-11-18T18:38:29.057" v="393"/>
          <ac:spMkLst>
            <pc:docMk/>
            <pc:sldMk cId="3671329463" sldId="382"/>
            <ac:spMk id="9" creationId="{D397716C-080B-4192-1DA5-C0006D8E6141}"/>
          </ac:spMkLst>
        </pc:spChg>
        <pc:spChg chg="add mod">
          <ac:chgData name="Shumaker, William" userId="7d3a40e7-de5a-4a36-a22a-511c2d77f826" providerId="ADAL" clId="{F49DFBF7-961D-4CCF-930D-341C11E4FD41}" dt="2024-11-18T18:39:12.904" v="407" actId="14100"/>
          <ac:spMkLst>
            <pc:docMk/>
            <pc:sldMk cId="3671329463" sldId="382"/>
            <ac:spMk id="10" creationId="{2FF8B3A6-D8C3-AB81-C0EF-A1F1AF52D977}"/>
          </ac:spMkLst>
        </pc:spChg>
        <pc:picChg chg="del">
          <ac:chgData name="Shumaker, William" userId="7d3a40e7-de5a-4a36-a22a-511c2d77f826" providerId="ADAL" clId="{F49DFBF7-961D-4CCF-930D-341C11E4FD41}" dt="2024-11-18T18:38:22.516" v="388" actId="478"/>
          <ac:picMkLst>
            <pc:docMk/>
            <pc:sldMk cId="3671329463" sldId="382"/>
            <ac:picMk id="2" creationId="{C16631C1-0EE9-8DB4-C9C7-33F892DD9C43}"/>
          </ac:picMkLst>
        </pc:picChg>
      </pc:sldChg>
      <pc:sldMasterChg chg="del delSldLayout">
        <pc:chgData name="Shumaker, William" userId="7d3a40e7-de5a-4a36-a22a-511c2d77f826" providerId="ADAL" clId="{F49DFBF7-961D-4CCF-930D-341C11E4FD41}" dt="2024-11-18T18:39:02.283" v="405" actId="47"/>
        <pc:sldMasterMkLst>
          <pc:docMk/>
          <pc:sldMasterMk cId="100760087" sldId="2147483648"/>
        </pc:sldMasterMkLst>
        <pc:sldLayoutChg chg="del">
          <pc:chgData name="Shumaker, William" userId="7d3a40e7-de5a-4a36-a22a-511c2d77f826" providerId="ADAL" clId="{F49DFBF7-961D-4CCF-930D-341C11E4FD41}" dt="2024-11-18T18:39:02.283" v="405" actId="47"/>
          <pc:sldLayoutMkLst>
            <pc:docMk/>
            <pc:sldMasterMk cId="100760087" sldId="2147483648"/>
            <pc:sldLayoutMk cId="3208590378" sldId="2147483649"/>
          </pc:sldLayoutMkLst>
        </pc:sldLayoutChg>
        <pc:sldLayoutChg chg="del">
          <pc:chgData name="Shumaker, William" userId="7d3a40e7-de5a-4a36-a22a-511c2d77f826" providerId="ADAL" clId="{F49DFBF7-961D-4CCF-930D-341C11E4FD41}" dt="2024-11-18T18:39:02.283" v="405" actId="47"/>
          <pc:sldLayoutMkLst>
            <pc:docMk/>
            <pc:sldMasterMk cId="100760087" sldId="2147483648"/>
            <pc:sldLayoutMk cId="2019391450" sldId="2147483650"/>
          </pc:sldLayoutMkLst>
        </pc:sldLayoutChg>
        <pc:sldLayoutChg chg="del">
          <pc:chgData name="Shumaker, William" userId="7d3a40e7-de5a-4a36-a22a-511c2d77f826" providerId="ADAL" clId="{F49DFBF7-961D-4CCF-930D-341C11E4FD41}" dt="2024-11-18T18:39:02.283" v="405" actId="47"/>
          <pc:sldLayoutMkLst>
            <pc:docMk/>
            <pc:sldMasterMk cId="100760087" sldId="2147483648"/>
            <pc:sldLayoutMk cId="1663597431" sldId="2147483655"/>
          </pc:sldLayoutMkLst>
        </pc:sldLayoutChg>
        <pc:sldLayoutChg chg="del">
          <pc:chgData name="Shumaker, William" userId="7d3a40e7-de5a-4a36-a22a-511c2d77f826" providerId="ADAL" clId="{F49DFBF7-961D-4CCF-930D-341C11E4FD41}" dt="2024-11-18T18:39:02.283" v="405" actId="47"/>
          <pc:sldLayoutMkLst>
            <pc:docMk/>
            <pc:sldMasterMk cId="100760087" sldId="2147483648"/>
            <pc:sldLayoutMk cId="2720518861" sldId="2147483656"/>
          </pc:sldLayoutMkLst>
        </pc:sldLayoutChg>
        <pc:sldLayoutChg chg="del">
          <pc:chgData name="Shumaker, William" userId="7d3a40e7-de5a-4a36-a22a-511c2d77f826" providerId="ADAL" clId="{F49DFBF7-961D-4CCF-930D-341C11E4FD41}" dt="2024-11-18T18:39:02.283" v="405" actId="47"/>
          <pc:sldLayoutMkLst>
            <pc:docMk/>
            <pc:sldMasterMk cId="100760087" sldId="2147483648"/>
            <pc:sldLayoutMk cId="2650440437" sldId="2147483657"/>
          </pc:sldLayoutMkLst>
        </pc:sldLayoutChg>
        <pc:sldLayoutChg chg="del">
          <pc:chgData name="Shumaker, William" userId="7d3a40e7-de5a-4a36-a22a-511c2d77f826" providerId="ADAL" clId="{F49DFBF7-961D-4CCF-930D-341C11E4FD41}" dt="2024-11-18T18:39:02.283" v="405" actId="47"/>
          <pc:sldLayoutMkLst>
            <pc:docMk/>
            <pc:sldMasterMk cId="100760087" sldId="2147483648"/>
            <pc:sldLayoutMk cId="1563416051" sldId="2147483658"/>
          </pc:sldLayoutMkLst>
        </pc:sldLayoutChg>
        <pc:sldLayoutChg chg="del">
          <pc:chgData name="Shumaker, William" userId="7d3a40e7-de5a-4a36-a22a-511c2d77f826" providerId="ADAL" clId="{F49DFBF7-961D-4CCF-930D-341C11E4FD41}" dt="2024-11-18T18:39:02.283" v="405" actId="47"/>
          <pc:sldLayoutMkLst>
            <pc:docMk/>
            <pc:sldMasterMk cId="100760087" sldId="2147483648"/>
            <pc:sldLayoutMk cId="2115870645" sldId="2147483659"/>
          </pc:sldLayoutMkLst>
        </pc:sldLayoutChg>
        <pc:sldLayoutChg chg="del">
          <pc:chgData name="Shumaker, William" userId="7d3a40e7-de5a-4a36-a22a-511c2d77f826" providerId="ADAL" clId="{F49DFBF7-961D-4CCF-930D-341C11E4FD41}" dt="2024-11-18T18:39:02.283" v="405" actId="47"/>
          <pc:sldLayoutMkLst>
            <pc:docMk/>
            <pc:sldMasterMk cId="100760087" sldId="2147483648"/>
            <pc:sldLayoutMk cId="1500866635" sldId="2147483660"/>
          </pc:sldLayoutMkLst>
        </pc:sldLayoutChg>
        <pc:sldLayoutChg chg="del">
          <pc:chgData name="Shumaker, William" userId="7d3a40e7-de5a-4a36-a22a-511c2d77f826" providerId="ADAL" clId="{F49DFBF7-961D-4CCF-930D-341C11E4FD41}" dt="2024-11-18T18:39:02.283" v="405" actId="47"/>
          <pc:sldLayoutMkLst>
            <pc:docMk/>
            <pc:sldMasterMk cId="100760087" sldId="2147483648"/>
            <pc:sldLayoutMk cId="2772661629" sldId="2147483661"/>
          </pc:sldLayoutMkLst>
        </pc:sldLayoutChg>
        <pc:sldLayoutChg chg="del">
          <pc:chgData name="Shumaker, William" userId="7d3a40e7-de5a-4a36-a22a-511c2d77f826" providerId="ADAL" clId="{F49DFBF7-961D-4CCF-930D-341C11E4FD41}" dt="2024-11-18T18:39:02.283" v="405" actId="47"/>
          <pc:sldLayoutMkLst>
            <pc:docMk/>
            <pc:sldMasterMk cId="100760087" sldId="2147483648"/>
            <pc:sldLayoutMk cId="4102561634" sldId="2147483663"/>
          </pc:sldLayoutMkLst>
        </pc:sldLayoutChg>
        <pc:sldLayoutChg chg="del">
          <pc:chgData name="Shumaker, William" userId="7d3a40e7-de5a-4a36-a22a-511c2d77f826" providerId="ADAL" clId="{F49DFBF7-961D-4CCF-930D-341C11E4FD41}" dt="2024-11-18T18:39:02.283" v="405" actId="47"/>
          <pc:sldLayoutMkLst>
            <pc:docMk/>
            <pc:sldMasterMk cId="100760087" sldId="2147483648"/>
            <pc:sldLayoutMk cId="269636541" sldId="2147483668"/>
          </pc:sldLayoutMkLst>
        </pc:sldLayoutChg>
        <pc:sldLayoutChg chg="del">
          <pc:chgData name="Shumaker, William" userId="7d3a40e7-de5a-4a36-a22a-511c2d77f826" providerId="ADAL" clId="{F49DFBF7-961D-4CCF-930D-341C11E4FD41}" dt="2024-11-18T18:39:02.283" v="405" actId="47"/>
          <pc:sldLayoutMkLst>
            <pc:docMk/>
            <pc:sldMasterMk cId="100760087" sldId="2147483648"/>
            <pc:sldLayoutMk cId="4269130738" sldId="2147483669"/>
          </pc:sldLayoutMkLst>
        </pc:sldLayoutChg>
        <pc:sldLayoutChg chg="del">
          <pc:chgData name="Shumaker, William" userId="7d3a40e7-de5a-4a36-a22a-511c2d77f826" providerId="ADAL" clId="{F49DFBF7-961D-4CCF-930D-341C11E4FD41}" dt="2024-11-18T18:39:02.283" v="405" actId="47"/>
          <pc:sldLayoutMkLst>
            <pc:docMk/>
            <pc:sldMasterMk cId="100760087" sldId="2147483648"/>
            <pc:sldLayoutMk cId="1521745889" sldId="2147483670"/>
          </pc:sldLayoutMkLst>
        </pc:sldLayoutChg>
        <pc:sldLayoutChg chg="del">
          <pc:chgData name="Shumaker, William" userId="7d3a40e7-de5a-4a36-a22a-511c2d77f826" providerId="ADAL" clId="{F49DFBF7-961D-4CCF-930D-341C11E4FD41}" dt="2024-11-18T18:39:02.283" v="405" actId="47"/>
          <pc:sldLayoutMkLst>
            <pc:docMk/>
            <pc:sldMasterMk cId="100760087" sldId="2147483648"/>
            <pc:sldLayoutMk cId="1201116053" sldId="2147483673"/>
          </pc:sldLayoutMkLst>
        </pc:sldLayoutChg>
        <pc:sldLayoutChg chg="del">
          <pc:chgData name="Shumaker, William" userId="7d3a40e7-de5a-4a36-a22a-511c2d77f826" providerId="ADAL" clId="{F49DFBF7-961D-4CCF-930D-341C11E4FD41}" dt="2024-11-18T18:39:02.283" v="405" actId="47"/>
          <pc:sldLayoutMkLst>
            <pc:docMk/>
            <pc:sldMasterMk cId="100760087" sldId="2147483648"/>
            <pc:sldLayoutMk cId="124665986" sldId="2147483674"/>
          </pc:sldLayoutMkLst>
        </pc:sldLayoutChg>
        <pc:sldLayoutChg chg="del">
          <pc:chgData name="Shumaker, William" userId="7d3a40e7-de5a-4a36-a22a-511c2d77f826" providerId="ADAL" clId="{F49DFBF7-961D-4CCF-930D-341C11E4FD41}" dt="2024-11-18T18:39:02.283" v="405" actId="47"/>
          <pc:sldLayoutMkLst>
            <pc:docMk/>
            <pc:sldMasterMk cId="100760087" sldId="2147483648"/>
            <pc:sldLayoutMk cId="3523698325" sldId="2147483675"/>
          </pc:sldLayoutMkLst>
        </pc:sldLayoutChg>
        <pc:sldLayoutChg chg="del">
          <pc:chgData name="Shumaker, William" userId="7d3a40e7-de5a-4a36-a22a-511c2d77f826" providerId="ADAL" clId="{F49DFBF7-961D-4CCF-930D-341C11E4FD41}" dt="2024-11-18T18:39:02.283" v="405" actId="47"/>
          <pc:sldLayoutMkLst>
            <pc:docMk/>
            <pc:sldMasterMk cId="100760087" sldId="2147483648"/>
            <pc:sldLayoutMk cId="287396519" sldId="2147483676"/>
          </pc:sldLayoutMkLst>
        </pc:sldLayoutChg>
        <pc:sldLayoutChg chg="del">
          <pc:chgData name="Shumaker, William" userId="7d3a40e7-de5a-4a36-a22a-511c2d77f826" providerId="ADAL" clId="{F49DFBF7-961D-4CCF-930D-341C11E4FD41}" dt="2024-11-18T18:39:02.283" v="405" actId="47"/>
          <pc:sldLayoutMkLst>
            <pc:docMk/>
            <pc:sldMasterMk cId="100760087" sldId="2147483648"/>
            <pc:sldLayoutMk cId="97120979" sldId="2147483698"/>
          </pc:sldLayoutMkLst>
        </pc:sldLayoutChg>
      </pc:sldMasterChg>
    </pc:docChg>
  </pc:docChgLst>
  <pc:docChgLst>
    <pc:chgData name="Shumaker, William" userId="7d3a40e7-de5a-4a36-a22a-511c2d77f826" providerId="ADAL" clId="{FAC1D9E7-06E2-4343-8DAE-E926B90B5A5D}"/>
    <pc:docChg chg="custSel addSld delSld modSld sldOrd">
      <pc:chgData name="Shumaker, William" userId="7d3a40e7-de5a-4a36-a22a-511c2d77f826" providerId="ADAL" clId="{FAC1D9E7-06E2-4343-8DAE-E926B90B5A5D}" dt="2024-11-19T20:43:25.645" v="226"/>
      <pc:docMkLst>
        <pc:docMk/>
      </pc:docMkLst>
      <pc:sldChg chg="modSp mod">
        <pc:chgData name="Shumaker, William" userId="7d3a40e7-de5a-4a36-a22a-511c2d77f826" providerId="ADAL" clId="{FAC1D9E7-06E2-4343-8DAE-E926B90B5A5D}" dt="2024-11-19T20:37:01.593" v="66" actId="1076"/>
        <pc:sldMkLst>
          <pc:docMk/>
          <pc:sldMk cId="909662820" sldId="348"/>
        </pc:sldMkLst>
        <pc:spChg chg="mod">
          <ac:chgData name="Shumaker, William" userId="7d3a40e7-de5a-4a36-a22a-511c2d77f826" providerId="ADAL" clId="{FAC1D9E7-06E2-4343-8DAE-E926B90B5A5D}" dt="2024-11-19T20:37:01.593" v="66" actId="1076"/>
          <ac:spMkLst>
            <pc:docMk/>
            <pc:sldMk cId="909662820" sldId="348"/>
            <ac:spMk id="2" creationId="{DEF10F53-F640-2A0C-3AE6-E5E9965043CD}"/>
          </ac:spMkLst>
        </pc:spChg>
        <pc:spChg chg="mod">
          <ac:chgData name="Shumaker, William" userId="7d3a40e7-de5a-4a36-a22a-511c2d77f826" providerId="ADAL" clId="{FAC1D9E7-06E2-4343-8DAE-E926B90B5A5D}" dt="2024-11-19T20:36:47.824" v="18" actId="20577"/>
          <ac:spMkLst>
            <pc:docMk/>
            <pc:sldMk cId="909662820" sldId="348"/>
            <ac:spMk id="5" creationId="{C3704A42-7F98-8E4A-826E-B50580CAF540}"/>
          </ac:spMkLst>
        </pc:spChg>
      </pc:sldChg>
      <pc:sldChg chg="modSp mod">
        <pc:chgData name="Shumaker, William" userId="7d3a40e7-de5a-4a36-a22a-511c2d77f826" providerId="ADAL" clId="{FAC1D9E7-06E2-4343-8DAE-E926B90B5A5D}" dt="2024-11-19T20:37:19.482" v="69" actId="207"/>
        <pc:sldMkLst>
          <pc:docMk/>
          <pc:sldMk cId="1785162497" sldId="349"/>
        </pc:sldMkLst>
        <pc:spChg chg="mod">
          <ac:chgData name="Shumaker, William" userId="7d3a40e7-de5a-4a36-a22a-511c2d77f826" providerId="ADAL" clId="{FAC1D9E7-06E2-4343-8DAE-E926B90B5A5D}" dt="2024-11-19T20:37:19.482" v="69" actId="207"/>
          <ac:spMkLst>
            <pc:docMk/>
            <pc:sldMk cId="1785162497" sldId="349"/>
            <ac:spMk id="3" creationId="{1A99142B-6981-5456-F51D-57A769E9D63B}"/>
          </ac:spMkLst>
        </pc:spChg>
      </pc:sldChg>
      <pc:sldChg chg="modSp mod">
        <pc:chgData name="Shumaker, William" userId="7d3a40e7-de5a-4a36-a22a-511c2d77f826" providerId="ADAL" clId="{FAC1D9E7-06E2-4343-8DAE-E926B90B5A5D}" dt="2024-11-19T20:41:21.496" v="171" actId="20577"/>
        <pc:sldMkLst>
          <pc:docMk/>
          <pc:sldMk cId="2135091838" sldId="352"/>
        </pc:sldMkLst>
        <pc:spChg chg="mod">
          <ac:chgData name="Shumaker, William" userId="7d3a40e7-de5a-4a36-a22a-511c2d77f826" providerId="ADAL" clId="{FAC1D9E7-06E2-4343-8DAE-E926B90B5A5D}" dt="2024-11-19T20:41:21.496" v="171" actId="20577"/>
          <ac:spMkLst>
            <pc:docMk/>
            <pc:sldMk cId="2135091838" sldId="352"/>
            <ac:spMk id="11" creationId="{FEA558E9-6D19-B67B-3F40-85932467E36C}"/>
          </ac:spMkLst>
        </pc:spChg>
      </pc:sldChg>
      <pc:sldChg chg="addSp delSp modSp mod">
        <pc:chgData name="Shumaker, William" userId="7d3a40e7-de5a-4a36-a22a-511c2d77f826" providerId="ADAL" clId="{FAC1D9E7-06E2-4343-8DAE-E926B90B5A5D}" dt="2024-11-19T20:39:29.952" v="94" actId="1076"/>
        <pc:sldMkLst>
          <pc:docMk/>
          <pc:sldMk cId="2041732999" sldId="376"/>
        </pc:sldMkLst>
        <pc:spChg chg="add del mod">
          <ac:chgData name="Shumaker, William" userId="7d3a40e7-de5a-4a36-a22a-511c2d77f826" providerId="ADAL" clId="{FAC1D9E7-06E2-4343-8DAE-E926B90B5A5D}" dt="2024-11-19T20:39:12.185" v="88" actId="478"/>
          <ac:spMkLst>
            <pc:docMk/>
            <pc:sldMk cId="2041732999" sldId="376"/>
            <ac:spMk id="3" creationId="{679EDFB0-D185-2E1F-B08C-041215ACD24C}"/>
          </ac:spMkLst>
        </pc:spChg>
        <pc:spChg chg="mod">
          <ac:chgData name="Shumaker, William" userId="7d3a40e7-de5a-4a36-a22a-511c2d77f826" providerId="ADAL" clId="{FAC1D9E7-06E2-4343-8DAE-E926B90B5A5D}" dt="2024-11-19T20:39:07.551" v="86" actId="20577"/>
          <ac:spMkLst>
            <pc:docMk/>
            <pc:sldMk cId="2041732999" sldId="376"/>
            <ac:spMk id="8" creationId="{C5A09868-DD49-1BD9-930A-7B83DC12BC56}"/>
          </ac:spMkLst>
        </pc:spChg>
        <pc:spChg chg="del mod">
          <ac:chgData name="Shumaker, William" userId="7d3a40e7-de5a-4a36-a22a-511c2d77f826" providerId="ADAL" clId="{FAC1D9E7-06E2-4343-8DAE-E926B90B5A5D}" dt="2024-11-19T20:39:10.819" v="87" actId="478"/>
          <ac:spMkLst>
            <pc:docMk/>
            <pc:sldMk cId="2041732999" sldId="376"/>
            <ac:spMk id="9" creationId="{120F47FA-2B02-2093-FC00-D47026558CAA}"/>
          </ac:spMkLst>
        </pc:spChg>
        <pc:picChg chg="add mod">
          <ac:chgData name="Shumaker, William" userId="7d3a40e7-de5a-4a36-a22a-511c2d77f826" providerId="ADAL" clId="{FAC1D9E7-06E2-4343-8DAE-E926B90B5A5D}" dt="2024-11-19T20:39:29.952" v="94" actId="1076"/>
          <ac:picMkLst>
            <pc:docMk/>
            <pc:sldMk cId="2041732999" sldId="376"/>
            <ac:picMk id="4" creationId="{ED831A61-EFBF-FD5F-CE2B-899EA99C8E45}"/>
          </ac:picMkLst>
        </pc:picChg>
      </pc:sldChg>
      <pc:sldChg chg="modSp mod ord">
        <pc:chgData name="Shumaker, William" userId="7d3a40e7-de5a-4a36-a22a-511c2d77f826" providerId="ADAL" clId="{FAC1D9E7-06E2-4343-8DAE-E926B90B5A5D}" dt="2024-11-19T20:40:10.924" v="127" actId="20577"/>
        <pc:sldMkLst>
          <pc:docMk/>
          <pc:sldMk cId="1136645972" sldId="379"/>
        </pc:sldMkLst>
        <pc:spChg chg="mod">
          <ac:chgData name="Shumaker, William" userId="7d3a40e7-de5a-4a36-a22a-511c2d77f826" providerId="ADAL" clId="{FAC1D9E7-06E2-4343-8DAE-E926B90B5A5D}" dt="2024-11-19T20:40:10.924" v="127" actId="20577"/>
          <ac:spMkLst>
            <pc:docMk/>
            <pc:sldMk cId="1136645972" sldId="379"/>
            <ac:spMk id="6" creationId="{7A4D8494-1303-F4BD-7E9F-518200050B1E}"/>
          </ac:spMkLst>
        </pc:spChg>
      </pc:sldChg>
      <pc:sldChg chg="del">
        <pc:chgData name="Shumaker, William" userId="7d3a40e7-de5a-4a36-a22a-511c2d77f826" providerId="ADAL" clId="{FAC1D9E7-06E2-4343-8DAE-E926B90B5A5D}" dt="2024-11-19T20:42:49.029" v="172" actId="47"/>
        <pc:sldMkLst>
          <pc:docMk/>
          <pc:sldMk cId="1776016333" sldId="380"/>
        </pc:sldMkLst>
      </pc:sldChg>
      <pc:sldChg chg="del">
        <pc:chgData name="Shumaker, William" userId="7d3a40e7-de5a-4a36-a22a-511c2d77f826" providerId="ADAL" clId="{FAC1D9E7-06E2-4343-8DAE-E926B90B5A5D}" dt="2024-11-19T20:42:50.679" v="173" actId="47"/>
        <pc:sldMkLst>
          <pc:docMk/>
          <pc:sldMk cId="3425292078" sldId="381"/>
        </pc:sldMkLst>
      </pc:sldChg>
      <pc:sldChg chg="modSp mod">
        <pc:chgData name="Shumaker, William" userId="7d3a40e7-de5a-4a36-a22a-511c2d77f826" providerId="ADAL" clId="{FAC1D9E7-06E2-4343-8DAE-E926B90B5A5D}" dt="2024-11-19T20:43:25.645" v="226"/>
        <pc:sldMkLst>
          <pc:docMk/>
          <pc:sldMk cId="3671329463" sldId="382"/>
        </pc:sldMkLst>
        <pc:spChg chg="mod">
          <ac:chgData name="Shumaker, William" userId="7d3a40e7-de5a-4a36-a22a-511c2d77f826" providerId="ADAL" clId="{FAC1D9E7-06E2-4343-8DAE-E926B90B5A5D}" dt="2024-11-19T20:43:25.645" v="226"/>
          <ac:spMkLst>
            <pc:docMk/>
            <pc:sldMk cId="3671329463" sldId="382"/>
            <ac:spMk id="10" creationId="{2FF8B3A6-D8C3-AB81-C0EF-A1F1AF52D977}"/>
          </ac:spMkLst>
        </pc:spChg>
      </pc:sldChg>
      <pc:sldChg chg="add del">
        <pc:chgData name="Shumaker, William" userId="7d3a40e7-de5a-4a36-a22a-511c2d77f826" providerId="ADAL" clId="{FAC1D9E7-06E2-4343-8DAE-E926B90B5A5D}" dt="2024-11-19T20:40:13.223" v="128" actId="47"/>
        <pc:sldMkLst>
          <pc:docMk/>
          <pc:sldMk cId="627397909" sldId="383"/>
        </pc:sldMkLst>
      </pc:sldChg>
      <pc:sldChg chg="add ord">
        <pc:chgData name="Shumaker, William" userId="7d3a40e7-de5a-4a36-a22a-511c2d77f826" providerId="ADAL" clId="{FAC1D9E7-06E2-4343-8DAE-E926B90B5A5D}" dt="2024-11-19T20:40:59.675" v="155"/>
        <pc:sldMkLst>
          <pc:docMk/>
          <pc:sldMk cId="1866556988" sldId="384"/>
        </pc:sldMkLst>
      </pc:sldChg>
      <pc:sldChg chg="modSp add mod">
        <pc:chgData name="Shumaker, William" userId="7d3a40e7-de5a-4a36-a22a-511c2d77f826" providerId="ADAL" clId="{FAC1D9E7-06E2-4343-8DAE-E926B90B5A5D}" dt="2024-11-19T20:40:45.099" v="153" actId="207"/>
        <pc:sldMkLst>
          <pc:docMk/>
          <pc:sldMk cId="458308179" sldId="385"/>
        </pc:sldMkLst>
        <pc:spChg chg="mod">
          <ac:chgData name="Shumaker, William" userId="7d3a40e7-de5a-4a36-a22a-511c2d77f826" providerId="ADAL" clId="{FAC1D9E7-06E2-4343-8DAE-E926B90B5A5D}" dt="2024-11-19T20:40:24.856" v="147" actId="20577"/>
          <ac:spMkLst>
            <pc:docMk/>
            <pc:sldMk cId="458308179" sldId="385"/>
            <ac:spMk id="8" creationId="{C5A09868-DD49-1BD9-930A-7B83DC12BC56}"/>
          </ac:spMkLst>
        </pc:spChg>
        <pc:spChg chg="mod">
          <ac:chgData name="Shumaker, William" userId="7d3a40e7-de5a-4a36-a22a-511c2d77f826" providerId="ADAL" clId="{FAC1D9E7-06E2-4343-8DAE-E926B90B5A5D}" dt="2024-11-19T20:40:45.099" v="153" actId="207"/>
          <ac:spMkLst>
            <pc:docMk/>
            <pc:sldMk cId="458308179" sldId="385"/>
            <ac:spMk id="9" creationId="{120F47FA-2B02-2093-FC00-D47026558CA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EB99AC-F2AB-9C4A-9632-108B64DB2E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Edit your Header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00CA7A-365E-D44B-9D04-72AB25E2EC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AEC26-4BD4-2A49-BC24-1EC2164B1150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84456-20D6-FA4D-80E5-33E1D9311B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A9373-AE6F-474D-96CD-6E55D86ABD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498F0-5BDC-3549-8C95-A0AF39ADE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943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Edit your Header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EFB6D-CC6C-4F3C-AA99-511721340858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0C68B-082A-4F58-BC6C-F88692394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311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868BC3E-A4B8-3D4D-9177-45DDA8AA48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649" y="1940020"/>
            <a:ext cx="8139962" cy="9834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hangingPunct="1">
              <a:spcBef>
                <a:spcPts val="984"/>
              </a:spcBef>
              <a:buNone/>
              <a:defRPr sz="24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US" dirty="0"/>
              <a:t>Font: use Calibri for main content, use Times for quotes and highlights, 24 pts min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F84465D-91D0-684C-B467-D4CDE589B2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4649" y="1243262"/>
            <a:ext cx="8139961" cy="4779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>
                <a:solidFill>
                  <a:srgbClr val="A9C23F"/>
                </a:solidFill>
              </a:defRPr>
            </a:lvl2pPr>
            <a:lvl3pPr marL="914400" indent="0">
              <a:buNone/>
              <a:defRPr sz="2000">
                <a:solidFill>
                  <a:srgbClr val="A9C23F"/>
                </a:solidFill>
              </a:defRPr>
            </a:lvl3pPr>
            <a:lvl4pPr marL="1371600" indent="0">
              <a:buNone/>
              <a:defRPr sz="1800">
                <a:solidFill>
                  <a:srgbClr val="A9C23F"/>
                </a:solidFill>
              </a:defRPr>
            </a:lvl4pPr>
            <a:lvl5pPr marL="1828800" indent="0">
              <a:buNone/>
              <a:defRPr sz="1800">
                <a:solidFill>
                  <a:srgbClr val="A9C23F"/>
                </a:solidFill>
              </a:defRPr>
            </a:lvl5pPr>
          </a:lstStyle>
          <a:p>
            <a:pPr lvl="0"/>
            <a:r>
              <a:rPr lang="en-US" dirty="0"/>
              <a:t>Subtitle at 28pt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37CFDBC-A54C-4B42-91BC-77DF99A994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649" y="3816249"/>
            <a:ext cx="3620947" cy="66910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hangingPunct="1">
              <a:spcBef>
                <a:spcPts val="984"/>
              </a:spcBef>
              <a:buNone/>
              <a:defRPr sz="240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Times New Roman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F72D65B5-AFB9-0440-AA60-C51C569328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650" y="3097531"/>
            <a:ext cx="1412220" cy="66910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hangingPunct="1">
              <a:spcBef>
                <a:spcPts val="984"/>
              </a:spcBef>
              <a:buNone/>
              <a:defRPr sz="24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Calibri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EE5A392F-925F-C24B-A676-FA31925D2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66125" y="3097531"/>
            <a:ext cx="2757127" cy="66910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hangingPunct="1">
              <a:spcBef>
                <a:spcPts val="984"/>
              </a:spcBef>
              <a:buNone/>
              <a:defRPr sz="2400" b="1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Calibri bold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2BA3FD5-C755-2E54-4615-659AFCEC7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70" y="433915"/>
            <a:ext cx="8146942" cy="590551"/>
          </a:xfrm>
          <a:prstGeom prst="rect">
            <a:avLst/>
          </a:prstGeom>
        </p:spPr>
        <p:txBody>
          <a:bodyPr vert="horz" lIns="0" rIns="0"/>
          <a:lstStyle>
            <a:lvl1pPr algn="l">
              <a:defRPr sz="3200" b="1" kern="1200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is set to 32pt Calibri Bold </a:t>
            </a:r>
          </a:p>
        </p:txBody>
      </p:sp>
    </p:spTree>
    <p:extLst>
      <p:ext uri="{BB962C8B-B14F-4D97-AF65-F5344CB8AC3E}">
        <p14:creationId xmlns:p14="http://schemas.microsoft.com/office/powerpoint/2010/main" val="659633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6641" y="2150755"/>
            <a:ext cx="7908185" cy="84199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for section cover/end</a:t>
            </a:r>
          </a:p>
        </p:txBody>
      </p:sp>
    </p:spTree>
    <p:extLst>
      <p:ext uri="{BB962C8B-B14F-4D97-AF65-F5344CB8AC3E}">
        <p14:creationId xmlns:p14="http://schemas.microsoft.com/office/powerpoint/2010/main" val="3126977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ECDDDD0-E3BA-5642-A23E-E19BE96D33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671" y="1264601"/>
            <a:ext cx="3734535" cy="26142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rgbClr val="A9C23F"/>
                </a:solidFill>
              </a:defRPr>
            </a:lvl2pPr>
            <a:lvl3pPr marL="914400" indent="0">
              <a:buNone/>
              <a:defRPr sz="2000">
                <a:solidFill>
                  <a:srgbClr val="A9C23F"/>
                </a:solidFill>
              </a:defRPr>
            </a:lvl3pPr>
            <a:lvl4pPr marL="1371600" indent="0">
              <a:buNone/>
              <a:defRPr sz="1800">
                <a:solidFill>
                  <a:srgbClr val="A9C23F"/>
                </a:solidFill>
              </a:defRPr>
            </a:lvl4pPr>
            <a:lvl5pPr marL="1828800" indent="0">
              <a:buNone/>
              <a:defRPr sz="1800">
                <a:solidFill>
                  <a:srgbClr val="A9C23F"/>
                </a:solidFill>
              </a:defRPr>
            </a:lvl5pPr>
          </a:lstStyle>
          <a:p>
            <a:pPr lvl="0"/>
            <a:r>
              <a:rPr lang="en-US" dirty="0"/>
              <a:t>“Quote example in Times New Roman.”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631B9A-02B5-0015-52FB-9F75FCF426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70" y="433915"/>
            <a:ext cx="3734536" cy="590551"/>
          </a:xfrm>
          <a:prstGeom prst="rect">
            <a:avLst/>
          </a:prstGeom>
        </p:spPr>
        <p:txBody>
          <a:bodyPr vert="horz" lIns="0" rIns="0"/>
          <a:lstStyle>
            <a:lvl1pPr algn="l">
              <a:defRPr sz="3200" b="1" kern="1200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 title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4CF0C50-97BC-AD41-6801-683523F2AE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77018" y="0"/>
            <a:ext cx="4766982" cy="4781404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1FA03129-B543-550F-B5B7-106572DDB4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1362" y="4478753"/>
            <a:ext cx="12808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r">
              <a:buNone/>
              <a:defRPr sz="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82273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761F8C1-2951-E3CB-503B-916B5658A1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70" y="433915"/>
            <a:ext cx="8146942" cy="590551"/>
          </a:xfrm>
          <a:prstGeom prst="rect">
            <a:avLst/>
          </a:prstGeom>
        </p:spPr>
        <p:txBody>
          <a:bodyPr vert="horz" lIns="0" rIns="0"/>
          <a:lstStyle>
            <a:lvl1pPr algn="l">
              <a:defRPr sz="3200" b="1" kern="1200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is set to 32pt Calibri Bold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64D4F7-E5F9-2506-6758-DBD7B8A19E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8313" y="1209675"/>
            <a:ext cx="8147050" cy="30400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1016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CF5930-A151-5640-99E7-966E060E1A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30806" y="0"/>
            <a:ext cx="4713194" cy="478140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7BE77-7D28-9E47-A7B4-0FBDC88328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212" y="1561714"/>
            <a:ext cx="3693905" cy="16989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2pPr>
            <a:lvl3pPr marL="1257300" indent="-342900">
              <a:buClr>
                <a:schemeClr val="bg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1800">
                <a:solidFill>
                  <a:srgbClr val="A9C23F"/>
                </a:solidFill>
              </a:defRPr>
            </a:lvl4pPr>
            <a:lvl5pPr marL="1828800" indent="0">
              <a:buNone/>
              <a:defRPr sz="1800">
                <a:solidFill>
                  <a:srgbClr val="A9C23F"/>
                </a:solidFill>
              </a:defRPr>
            </a:lvl5pPr>
          </a:lstStyle>
          <a:p>
            <a:pPr lvl="0"/>
            <a:r>
              <a:rPr lang="en-US" altLang="en-US" dirty="0"/>
              <a:t>Main point</a:t>
            </a:r>
          </a:p>
          <a:p>
            <a:pPr lvl="1"/>
            <a:r>
              <a:rPr lang="en-US" altLang="en-US" dirty="0"/>
              <a:t>Sub point 1</a:t>
            </a:r>
          </a:p>
          <a:p>
            <a:pPr lvl="1"/>
            <a:r>
              <a:rPr lang="en-US" altLang="en-US" dirty="0"/>
              <a:t>Sub point 2</a:t>
            </a:r>
          </a:p>
          <a:p>
            <a:pPr lvl="1"/>
            <a:r>
              <a:rPr lang="en-US" altLang="en-US" dirty="0"/>
              <a:t>Sub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71AA8A-7FE7-E0A2-D868-C7969BAB2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70" y="433915"/>
            <a:ext cx="3963136" cy="590551"/>
          </a:xfrm>
          <a:prstGeom prst="rect">
            <a:avLst/>
          </a:prstGeom>
        </p:spPr>
        <p:txBody>
          <a:bodyPr vert="horz" lIns="0" rIns="0"/>
          <a:lstStyle>
            <a:lvl1pPr algn="l">
              <a:defRPr sz="3200" b="1" kern="1200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is set to 32pt Calibri Bold 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C4EC7ACC-3715-C2E3-005F-35920770B8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1362" y="4478753"/>
            <a:ext cx="12808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r">
              <a:buNone/>
              <a:defRPr sz="9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368619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1C107-1288-9140-9253-9E49E9A6134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8612" y="1139824"/>
            <a:ext cx="8126752" cy="36415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FD2FA-2BAA-FB9E-20D6-829F4ECC1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70" y="433915"/>
            <a:ext cx="8146942" cy="590551"/>
          </a:xfrm>
          <a:prstGeom prst="rect">
            <a:avLst/>
          </a:prstGeom>
        </p:spPr>
        <p:txBody>
          <a:bodyPr vert="horz" lIns="0" rIns="0"/>
          <a:lstStyle>
            <a:lvl1pPr algn="l">
              <a:defRPr sz="3200" b="1" kern="1200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is set to 32pt Calibri Bold </a:t>
            </a:r>
          </a:p>
        </p:txBody>
      </p:sp>
    </p:spTree>
    <p:extLst>
      <p:ext uri="{BB962C8B-B14F-4D97-AF65-F5344CB8AC3E}">
        <p14:creationId xmlns:p14="http://schemas.microsoft.com/office/powerpoint/2010/main" val="1917346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868BC3E-A4B8-3D4D-9177-45DDA8AA48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669" y="1940020"/>
            <a:ext cx="8146942" cy="16596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hangingPunct="1">
              <a:spcBef>
                <a:spcPts val="984"/>
              </a:spcBef>
              <a:buNone/>
              <a:defRPr sz="24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US" dirty="0"/>
              <a:t>Body text, Calibri 24 pts minimum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F84465D-91D0-684C-B467-D4CDE589B2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668" y="1243262"/>
            <a:ext cx="8146942" cy="4779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>
                <a:solidFill>
                  <a:srgbClr val="A9C23F"/>
                </a:solidFill>
              </a:defRPr>
            </a:lvl2pPr>
            <a:lvl3pPr marL="914400" indent="0">
              <a:buNone/>
              <a:defRPr sz="2000">
                <a:solidFill>
                  <a:srgbClr val="A9C23F"/>
                </a:solidFill>
              </a:defRPr>
            </a:lvl3pPr>
            <a:lvl4pPr marL="1371600" indent="0">
              <a:buNone/>
              <a:defRPr sz="1800">
                <a:solidFill>
                  <a:srgbClr val="A9C23F"/>
                </a:solidFill>
              </a:defRPr>
            </a:lvl4pPr>
            <a:lvl5pPr marL="1828800" indent="0">
              <a:buNone/>
              <a:defRPr sz="1800">
                <a:solidFill>
                  <a:srgbClr val="A9C23F"/>
                </a:solidFill>
              </a:defRPr>
            </a:lvl5pPr>
          </a:lstStyle>
          <a:p>
            <a:pPr lvl="0"/>
            <a:r>
              <a:rPr lang="en-US"/>
              <a:t>Subtitle at 28pt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641B7C1-BA96-F19D-0CCA-A65CA6C06D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70" y="433915"/>
            <a:ext cx="8146942" cy="590551"/>
          </a:xfrm>
          <a:prstGeom prst="rect">
            <a:avLst/>
          </a:prstGeom>
        </p:spPr>
        <p:txBody>
          <a:bodyPr vert="horz" lIns="0" rIns="0"/>
          <a:lstStyle>
            <a:lvl1pPr algn="l">
              <a:defRPr sz="3200" b="1" kern="1200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is set to 32pt Calibri Bold </a:t>
            </a:r>
          </a:p>
        </p:txBody>
      </p:sp>
    </p:spTree>
    <p:extLst>
      <p:ext uri="{BB962C8B-B14F-4D97-AF65-F5344CB8AC3E}">
        <p14:creationId xmlns:p14="http://schemas.microsoft.com/office/powerpoint/2010/main" val="2983969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CF5930-A151-5640-99E7-966E060E1A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670" y="1509136"/>
            <a:ext cx="1902279" cy="144887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3546E83-C48C-DF42-9361-B4FEAAC54A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1302" y="1506043"/>
            <a:ext cx="4834547" cy="320354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42900" indent="-342900">
              <a:spcBef>
                <a:spcPts val="984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50" indent="-285750"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US" dirty="0"/>
              <a:t>Main bullet</a:t>
            </a:r>
          </a:p>
          <a:p>
            <a:pPr lvl="1"/>
            <a:r>
              <a:rPr lang="en-US" altLang="en-US" dirty="0"/>
              <a:t>Sub point 1</a:t>
            </a:r>
          </a:p>
          <a:p>
            <a:pPr lvl="1"/>
            <a:r>
              <a:rPr lang="en-US" altLang="en-US" dirty="0"/>
              <a:t>Sub point 2</a:t>
            </a:r>
          </a:p>
          <a:p>
            <a:pPr lvl="1"/>
            <a:r>
              <a:rPr lang="en-US" altLang="en-US" dirty="0"/>
              <a:t>Sub point 3</a:t>
            </a:r>
          </a:p>
          <a:p>
            <a:pPr lvl="1"/>
            <a:r>
              <a:rPr lang="en-US" altLang="en-US" dirty="0"/>
              <a:t>Sub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E7F9B-37F0-D3CE-5387-4817FE040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70" y="433915"/>
            <a:ext cx="8146942" cy="590551"/>
          </a:xfrm>
          <a:prstGeom prst="rect">
            <a:avLst/>
          </a:prstGeom>
        </p:spPr>
        <p:txBody>
          <a:bodyPr vert="horz" lIns="0" rIns="0"/>
          <a:lstStyle>
            <a:lvl1pPr algn="l">
              <a:defRPr sz="3200" b="1" kern="1200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is set to 32pt Calibri Bold 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47424A46-4E74-62F0-3A1C-8AB94059E6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670" y="4375722"/>
            <a:ext cx="12808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>
              <a:buNone/>
              <a:defRPr sz="9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77736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D6E3E8C-F11F-7443-B50A-9DC3C9F873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9171" y="1458381"/>
            <a:ext cx="1902279" cy="15065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EDE5821-3B49-DF43-BFA5-F52FAA0D55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670" y="1458381"/>
            <a:ext cx="5323831" cy="3045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42900" indent="-342900">
              <a:spcBef>
                <a:spcPts val="984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>
              <a:buClr>
                <a:schemeClr val="bg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50" indent="-285750"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US" dirty="0"/>
              <a:t>Main bullet</a:t>
            </a:r>
          </a:p>
          <a:p>
            <a:pPr lvl="1"/>
            <a:r>
              <a:rPr lang="en-US" altLang="en-US" dirty="0"/>
              <a:t>Sub point 1</a:t>
            </a:r>
          </a:p>
          <a:p>
            <a:pPr lvl="1"/>
            <a:r>
              <a:rPr lang="en-US" altLang="en-US" dirty="0"/>
              <a:t>Sub point 2</a:t>
            </a:r>
          </a:p>
          <a:p>
            <a:pPr lvl="1"/>
            <a:r>
              <a:rPr lang="en-US" altLang="en-US" dirty="0"/>
              <a:t>Sub point 3</a:t>
            </a:r>
          </a:p>
          <a:p>
            <a:pPr lvl="1"/>
            <a:r>
              <a:rPr lang="en-US" altLang="en-US" dirty="0"/>
              <a:t>Sub point 4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EDB69D-19B3-44B0-7BBB-0BBD30FCA4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70" y="433915"/>
            <a:ext cx="8146942" cy="590551"/>
          </a:xfrm>
          <a:prstGeom prst="rect">
            <a:avLst/>
          </a:prstGeom>
        </p:spPr>
        <p:txBody>
          <a:bodyPr vert="horz" lIns="0" rIns="0"/>
          <a:lstStyle>
            <a:lvl1pPr algn="l">
              <a:defRPr sz="3200" b="1" kern="1200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is set to 32pt Calibri Bold 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2D29D4B-404A-9A86-D9B5-F04EE023C6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95486" y="4262307"/>
            <a:ext cx="12808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r">
              <a:buNone/>
              <a:defRPr sz="9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529518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5AFD67-A525-3F03-D4D7-C26BD86D2177}"/>
              </a:ext>
            </a:extLst>
          </p:cNvPr>
          <p:cNvSpPr txBox="1"/>
          <p:nvPr userDrawn="1"/>
        </p:nvSpPr>
        <p:spPr>
          <a:xfrm>
            <a:off x="584947" y="-302559"/>
            <a:ext cx="184731" cy="523220"/>
          </a:xfrm>
          <a:prstGeom prst="rect">
            <a:avLst/>
          </a:prstGeom>
        </p:spPr>
        <p:txBody>
          <a:bodyPr vert="horz" wrap="none" rtlCol="0">
            <a:spAutoFit/>
          </a:bodyPr>
          <a:lstStyle/>
          <a:p>
            <a:pPr algn="l"/>
            <a:endParaRPr lang="en-US" sz="2800">
              <a:solidFill>
                <a:srgbClr val="A9C23F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ECDDDD0-E3BA-5642-A23E-E19BE96D33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671" y="1237720"/>
            <a:ext cx="2564640" cy="3401515"/>
          </a:xfrm>
          <a:prstGeom prst="rect">
            <a:avLst/>
          </a:prstGeom>
          <a:solidFill>
            <a:srgbClr val="0070C0"/>
          </a:solidFill>
        </p:spPr>
        <p:txBody>
          <a:bodyPr wrap="square" lIns="228600" tIns="228600" rIns="228600" bIns="228600"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>
                <a:solidFill>
                  <a:srgbClr val="A9C23F"/>
                </a:solidFill>
              </a:defRPr>
            </a:lvl2pPr>
            <a:lvl3pPr marL="914400" indent="0">
              <a:buNone/>
              <a:defRPr sz="2000">
                <a:solidFill>
                  <a:srgbClr val="A9C23F"/>
                </a:solidFill>
              </a:defRPr>
            </a:lvl3pPr>
            <a:lvl4pPr marL="1371600" indent="0">
              <a:buNone/>
              <a:defRPr sz="1800">
                <a:solidFill>
                  <a:srgbClr val="A9C23F"/>
                </a:solidFill>
              </a:defRPr>
            </a:lvl4pPr>
            <a:lvl5pPr marL="1828800" indent="0">
              <a:buNone/>
              <a:defRPr sz="1800">
                <a:solidFill>
                  <a:srgbClr val="A9C23F"/>
                </a:solidFill>
              </a:defRPr>
            </a:lvl5pPr>
          </a:lstStyle>
          <a:p>
            <a:pPr lvl="0"/>
            <a:r>
              <a:rPr lang="en-US" dirty="0"/>
              <a:t>This is a text block with transparency over an image background, resize shape to fit text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51DB67-38F6-210B-383F-7EBF0A08D2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9" y="433915"/>
            <a:ext cx="8160105" cy="590551"/>
          </a:xfrm>
          <a:prstGeom prst="rect">
            <a:avLst/>
          </a:prstGeom>
        </p:spPr>
        <p:txBody>
          <a:bodyPr vert="horz" lIns="0" rIns="0"/>
          <a:lstStyle>
            <a:lvl1pPr algn="l">
              <a:defRPr sz="3200" b="1" kern="1200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 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5CB4437-EC92-08F6-74B0-9FE5CD6190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403" y="1237720"/>
            <a:ext cx="2564640" cy="3401515"/>
          </a:xfrm>
          <a:prstGeom prst="rect">
            <a:avLst/>
          </a:prstGeom>
          <a:solidFill>
            <a:srgbClr val="046A38"/>
          </a:solidFill>
        </p:spPr>
        <p:txBody>
          <a:bodyPr wrap="square" lIns="228600" tIns="228600" rIns="228600" bIns="228600"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>
                <a:solidFill>
                  <a:srgbClr val="A9C23F"/>
                </a:solidFill>
              </a:defRPr>
            </a:lvl2pPr>
            <a:lvl3pPr marL="914400" indent="0">
              <a:buNone/>
              <a:defRPr sz="2000">
                <a:solidFill>
                  <a:srgbClr val="A9C23F"/>
                </a:solidFill>
              </a:defRPr>
            </a:lvl3pPr>
            <a:lvl4pPr marL="1371600" indent="0">
              <a:buNone/>
              <a:defRPr sz="1800">
                <a:solidFill>
                  <a:srgbClr val="A9C23F"/>
                </a:solidFill>
              </a:defRPr>
            </a:lvl4pPr>
            <a:lvl5pPr marL="1828800" indent="0">
              <a:buNone/>
              <a:defRPr sz="1800">
                <a:solidFill>
                  <a:srgbClr val="A9C23F"/>
                </a:solidFill>
              </a:defRPr>
            </a:lvl5pPr>
          </a:lstStyle>
          <a:p>
            <a:pPr lvl="0"/>
            <a:r>
              <a:rPr lang="en-US"/>
              <a:t>This is a text block with transparency over an image background, resize shape to fit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BD351B5-0EA1-5245-0749-5E7597F586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3135" y="1237720"/>
            <a:ext cx="2564640" cy="3401515"/>
          </a:xfrm>
          <a:prstGeom prst="rect">
            <a:avLst/>
          </a:prstGeom>
          <a:solidFill>
            <a:srgbClr val="4C8C2B"/>
          </a:solidFill>
        </p:spPr>
        <p:txBody>
          <a:bodyPr wrap="square" lIns="228600" tIns="228600" rIns="228600" bIns="228600"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>
                <a:solidFill>
                  <a:srgbClr val="A9C23F"/>
                </a:solidFill>
              </a:defRPr>
            </a:lvl2pPr>
            <a:lvl3pPr marL="914400" indent="0">
              <a:buNone/>
              <a:defRPr sz="2000">
                <a:solidFill>
                  <a:srgbClr val="A9C23F"/>
                </a:solidFill>
              </a:defRPr>
            </a:lvl3pPr>
            <a:lvl4pPr marL="1371600" indent="0">
              <a:buNone/>
              <a:defRPr sz="1800">
                <a:solidFill>
                  <a:srgbClr val="A9C23F"/>
                </a:solidFill>
              </a:defRPr>
            </a:lvl4pPr>
            <a:lvl5pPr marL="1828800" indent="0">
              <a:buNone/>
              <a:defRPr sz="1800">
                <a:solidFill>
                  <a:srgbClr val="A9C23F"/>
                </a:solidFill>
              </a:defRPr>
            </a:lvl5pPr>
          </a:lstStyle>
          <a:p>
            <a:pPr lvl="0"/>
            <a:r>
              <a:rPr lang="en-US" dirty="0"/>
              <a:t>This is a text block with transparency over an image background, resize shape to fit text</a:t>
            </a:r>
          </a:p>
        </p:txBody>
      </p:sp>
    </p:spTree>
    <p:extLst>
      <p:ext uri="{BB962C8B-B14F-4D97-AF65-F5344CB8AC3E}">
        <p14:creationId xmlns:p14="http://schemas.microsoft.com/office/powerpoint/2010/main" val="2626069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7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3EDB69D-19B3-44B0-7BBB-0BBD30FCA4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70" y="433915"/>
            <a:ext cx="8146942" cy="590551"/>
          </a:xfrm>
          <a:prstGeom prst="rect">
            <a:avLst/>
          </a:prstGeom>
        </p:spPr>
        <p:txBody>
          <a:bodyPr vert="horz" lIns="0" rIns="0"/>
          <a:lstStyle>
            <a:lvl1pPr algn="l">
              <a:defRPr sz="3200" b="1" kern="1200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is set to 32pt Calibri Bold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220041-A485-6582-5407-B51FC45203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8313" y="1176338"/>
            <a:ext cx="8146299" cy="340238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03297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868BC3E-A4B8-3D4D-9177-45DDA8AA48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591" y="1812471"/>
            <a:ext cx="8119020" cy="28788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984"/>
              </a:spcBef>
              <a:buNone/>
              <a:defRPr sz="2400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US" dirty="0"/>
              <a:t>Body text is 24 pts minimum, Calibri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BC68FE-2708-634C-BF48-63FA1AE7C6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590" y="1243262"/>
            <a:ext cx="8119020" cy="4779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>
                <a:solidFill>
                  <a:srgbClr val="A9C23F"/>
                </a:solidFill>
              </a:defRPr>
            </a:lvl2pPr>
            <a:lvl3pPr marL="914400" indent="0">
              <a:buNone/>
              <a:defRPr sz="2000">
                <a:solidFill>
                  <a:srgbClr val="A9C23F"/>
                </a:solidFill>
              </a:defRPr>
            </a:lvl3pPr>
            <a:lvl4pPr marL="1371600" indent="0">
              <a:buNone/>
              <a:defRPr sz="1800">
                <a:solidFill>
                  <a:srgbClr val="A9C23F"/>
                </a:solidFill>
              </a:defRPr>
            </a:lvl4pPr>
            <a:lvl5pPr marL="1828800" indent="0">
              <a:buNone/>
              <a:defRPr sz="1800">
                <a:solidFill>
                  <a:srgbClr val="A9C23F"/>
                </a:solidFill>
              </a:defRPr>
            </a:lvl5pPr>
          </a:lstStyle>
          <a:p>
            <a:pPr lvl="0"/>
            <a:r>
              <a:rPr lang="en-US" dirty="0"/>
              <a:t>Subtitle at 28pt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196718-3EC3-75C0-F973-E557B6B50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70" y="433915"/>
            <a:ext cx="8146942" cy="590551"/>
          </a:xfrm>
          <a:prstGeom prst="rect">
            <a:avLst/>
          </a:prstGeom>
        </p:spPr>
        <p:txBody>
          <a:bodyPr vert="horz" lIns="0" rIns="0"/>
          <a:lstStyle>
            <a:lvl1pPr algn="l">
              <a:defRPr sz="3200" b="1" kern="1200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is set to 32pt Calibri </a:t>
            </a:r>
          </a:p>
        </p:txBody>
      </p:sp>
    </p:spTree>
    <p:extLst>
      <p:ext uri="{BB962C8B-B14F-4D97-AF65-F5344CB8AC3E}">
        <p14:creationId xmlns:p14="http://schemas.microsoft.com/office/powerpoint/2010/main" val="3120944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BC68FE-2708-634C-BF48-63FA1AE7C6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590" y="1243262"/>
            <a:ext cx="8119020" cy="4779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>
                <a:solidFill>
                  <a:srgbClr val="A9C23F"/>
                </a:solidFill>
              </a:defRPr>
            </a:lvl2pPr>
            <a:lvl3pPr marL="914400" indent="0">
              <a:buNone/>
              <a:defRPr sz="2000">
                <a:solidFill>
                  <a:srgbClr val="A9C23F"/>
                </a:solidFill>
              </a:defRPr>
            </a:lvl3pPr>
            <a:lvl4pPr marL="1371600" indent="0">
              <a:buNone/>
              <a:defRPr sz="1800">
                <a:solidFill>
                  <a:srgbClr val="A9C23F"/>
                </a:solidFill>
              </a:defRPr>
            </a:lvl4pPr>
            <a:lvl5pPr marL="1828800" indent="0">
              <a:buNone/>
              <a:defRPr sz="1800">
                <a:solidFill>
                  <a:srgbClr val="A9C23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DO’s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196718-3EC3-75C0-F973-E557B6B50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70" y="433915"/>
            <a:ext cx="8146942" cy="590551"/>
          </a:xfrm>
          <a:prstGeom prst="rect">
            <a:avLst/>
          </a:prstGeom>
        </p:spPr>
        <p:txBody>
          <a:bodyPr vert="horz" lIns="0" rIns="0"/>
          <a:lstStyle>
            <a:lvl1pPr algn="l">
              <a:defRPr sz="3200" b="1" kern="1200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is set to 32pt Calibri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32938-4FD1-E1E6-B99C-F01D002F628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95300" y="1802130"/>
            <a:ext cx="8120063" cy="2674938"/>
          </a:xfrm>
          <a:prstGeom prst="rect">
            <a:avLst/>
          </a:prstGeom>
        </p:spPr>
        <p:txBody>
          <a:bodyPr numCol="2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Keep it simple </a:t>
            </a:r>
          </a:p>
          <a:p>
            <a:pPr lvl="0"/>
            <a:r>
              <a:rPr lang="en-US" dirty="0"/>
              <a:t>Min 24pt font size</a:t>
            </a:r>
          </a:p>
          <a:p>
            <a:pPr lvl="0"/>
            <a:r>
              <a:rPr lang="en-US" dirty="0"/>
              <a:t>Be consistent</a:t>
            </a:r>
          </a:p>
          <a:p>
            <a:pPr lvl="0"/>
            <a:r>
              <a:rPr lang="en-US" dirty="0"/>
              <a:t>Limit text</a:t>
            </a:r>
          </a:p>
          <a:p>
            <a:pPr lvl="0"/>
            <a:r>
              <a:rPr lang="en-US" dirty="0"/>
              <a:t>Use high-quality graphics, not clip art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Break up your slides into small chunks</a:t>
            </a:r>
          </a:p>
          <a:p>
            <a:pPr lvl="0"/>
            <a:r>
              <a:rPr lang="en-US" dirty="0"/>
              <a:t>Check your spelling and grammar</a:t>
            </a:r>
          </a:p>
          <a:p>
            <a:pPr lvl="0"/>
            <a:r>
              <a:rPr lang="en-US" dirty="0"/>
              <a:t>Use text styles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Try using video or audio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290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BC68FE-2708-634C-BF48-63FA1AE7C6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590" y="1243262"/>
            <a:ext cx="8119020" cy="4779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>
                <a:solidFill>
                  <a:srgbClr val="A9C23F"/>
                </a:solidFill>
              </a:defRPr>
            </a:lvl2pPr>
            <a:lvl3pPr marL="914400" indent="0">
              <a:buNone/>
              <a:defRPr sz="2000">
                <a:solidFill>
                  <a:srgbClr val="A9C23F"/>
                </a:solidFill>
              </a:defRPr>
            </a:lvl3pPr>
            <a:lvl4pPr marL="1371600" indent="0">
              <a:buNone/>
              <a:defRPr sz="1800">
                <a:solidFill>
                  <a:srgbClr val="A9C23F"/>
                </a:solidFill>
              </a:defRPr>
            </a:lvl4pPr>
            <a:lvl5pPr marL="1828800" indent="0">
              <a:buNone/>
              <a:defRPr sz="1800">
                <a:solidFill>
                  <a:srgbClr val="A9C23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Follow these best practices</a:t>
            </a:r>
          </a:p>
          <a:p>
            <a:pPr lvl="0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196718-3EC3-75C0-F973-E557B6B50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70" y="433915"/>
            <a:ext cx="8146942" cy="590551"/>
          </a:xfrm>
          <a:prstGeom prst="rect">
            <a:avLst/>
          </a:prstGeom>
        </p:spPr>
        <p:txBody>
          <a:bodyPr vert="horz" lIns="0" rIns="0"/>
          <a:lstStyle>
            <a:lvl1pPr algn="l">
              <a:defRPr sz="3200" b="1" kern="1200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is set to 32pt Calibri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32938-4FD1-E1E6-B99C-F01D002F628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95300" y="1847851"/>
            <a:ext cx="8120063" cy="2730588"/>
          </a:xfrm>
          <a:prstGeom prst="rect">
            <a:avLst/>
          </a:prstGeom>
        </p:spPr>
        <p:txBody>
          <a:bodyPr numCol="2">
            <a:no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Don’t use stale built-in templates</a:t>
            </a:r>
          </a:p>
          <a:p>
            <a:pPr lvl="0"/>
            <a:r>
              <a:rPr lang="en-US" dirty="0"/>
              <a:t>Don’t throw off your audience with fancy fonts</a:t>
            </a:r>
          </a:p>
          <a:p>
            <a:pPr lvl="0"/>
            <a:r>
              <a:rPr lang="en-US" dirty="0"/>
              <a:t>Don’t use distracting animations and transitions</a:t>
            </a:r>
          </a:p>
          <a:p>
            <a:pPr lvl="0"/>
            <a:r>
              <a:rPr lang="en-US" dirty="0"/>
              <a:t>Don’t use clip art</a:t>
            </a:r>
          </a:p>
          <a:p>
            <a:pPr lvl="0"/>
            <a:r>
              <a:rPr lang="en-US" dirty="0"/>
              <a:t>Don’t put an entire paragraph in your slide</a:t>
            </a:r>
          </a:p>
          <a:p>
            <a:pPr lvl="0"/>
            <a:r>
              <a:rPr lang="en-US" dirty="0"/>
              <a:t>Don’t go too fast</a:t>
            </a:r>
          </a:p>
          <a:p>
            <a:pPr lvl="0"/>
            <a:r>
              <a:rPr lang="en-US" dirty="0"/>
              <a:t>Don't read word-for-word</a:t>
            </a:r>
          </a:p>
        </p:txBody>
      </p:sp>
    </p:spTree>
    <p:extLst>
      <p:ext uri="{BB962C8B-B14F-4D97-AF65-F5344CB8AC3E}">
        <p14:creationId xmlns:p14="http://schemas.microsoft.com/office/powerpoint/2010/main" val="2440165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7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7BE77-7D28-9E47-A7B4-0FBDC88328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2598" y="1392504"/>
            <a:ext cx="3686851" cy="27110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rgbClr val="A9C23F"/>
                </a:solidFill>
              </a:defRPr>
            </a:lvl2pPr>
            <a:lvl3pPr marL="914400" indent="0">
              <a:buNone/>
              <a:defRPr sz="2000">
                <a:solidFill>
                  <a:srgbClr val="A9C23F"/>
                </a:solidFill>
              </a:defRPr>
            </a:lvl3pPr>
            <a:lvl4pPr marL="1371600" indent="0">
              <a:buNone/>
              <a:defRPr sz="1800">
                <a:solidFill>
                  <a:srgbClr val="A9C23F"/>
                </a:solidFill>
              </a:defRPr>
            </a:lvl4pPr>
            <a:lvl5pPr marL="1828800" indent="0">
              <a:buNone/>
              <a:defRPr sz="1800">
                <a:solidFill>
                  <a:srgbClr val="A9C23F"/>
                </a:solidFill>
              </a:defRPr>
            </a:lvl5pPr>
          </a:lstStyle>
          <a:p>
            <a:pPr lvl="0"/>
            <a:r>
              <a:rPr lang="en-US" dirty="0"/>
              <a:t>“Example of quote text. Use short sentences, get to the point, use images and bulleted list to organize the information.”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2D254-1C9B-896B-DF5F-38C3E826F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70" y="433915"/>
            <a:ext cx="8146942" cy="590551"/>
          </a:xfrm>
          <a:prstGeom prst="rect">
            <a:avLst/>
          </a:prstGeom>
        </p:spPr>
        <p:txBody>
          <a:bodyPr vert="horz" lIns="0" rIns="0"/>
          <a:lstStyle>
            <a:lvl1pPr algn="l">
              <a:defRPr sz="3200" b="1" kern="1200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is set to 32pt Calibri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6355F7-FFA0-E50D-0DBD-D5E90DF263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44312" y="1375724"/>
            <a:ext cx="3670300" cy="27098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24F88-5AA7-E07E-2ED9-A2FB137931DB}"/>
              </a:ext>
            </a:extLst>
          </p:cNvPr>
          <p:cNvSpPr txBox="1"/>
          <p:nvPr userDrawn="1"/>
        </p:nvSpPr>
        <p:spPr>
          <a:xfrm>
            <a:off x="7830355" y="4206013"/>
            <a:ext cx="840820" cy="230832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</a:rPr>
              <a:t>Photo </a:t>
            </a:r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Credit</a:t>
            </a:r>
          </a:p>
        </p:txBody>
      </p:sp>
    </p:spTree>
    <p:extLst>
      <p:ext uri="{BB962C8B-B14F-4D97-AF65-F5344CB8AC3E}">
        <p14:creationId xmlns:p14="http://schemas.microsoft.com/office/powerpoint/2010/main" val="3191481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868BC3E-A4B8-3D4D-9177-45DDA8AA48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670" y="1940020"/>
            <a:ext cx="8146941" cy="26389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hangingPunct="1">
              <a:spcBef>
                <a:spcPts val="984"/>
              </a:spcBef>
              <a:buNone/>
              <a:defRPr sz="2400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US" dirty="0"/>
              <a:t>Body text, Calibri 24 pts minimum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F84465D-91D0-684C-B467-D4CDE589B2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669" y="1243262"/>
            <a:ext cx="8146941" cy="4779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>
                <a:solidFill>
                  <a:srgbClr val="A9C23F"/>
                </a:solidFill>
              </a:defRPr>
            </a:lvl2pPr>
            <a:lvl3pPr marL="914400" indent="0">
              <a:buNone/>
              <a:defRPr sz="2000">
                <a:solidFill>
                  <a:srgbClr val="A9C23F"/>
                </a:solidFill>
              </a:defRPr>
            </a:lvl3pPr>
            <a:lvl4pPr marL="1371600" indent="0">
              <a:buNone/>
              <a:defRPr sz="1800">
                <a:solidFill>
                  <a:srgbClr val="A9C23F"/>
                </a:solidFill>
              </a:defRPr>
            </a:lvl4pPr>
            <a:lvl5pPr marL="1828800" indent="0">
              <a:buNone/>
              <a:defRPr sz="1800">
                <a:solidFill>
                  <a:srgbClr val="A9C23F"/>
                </a:solidFill>
              </a:defRPr>
            </a:lvl5pPr>
          </a:lstStyle>
          <a:p>
            <a:pPr lvl="0"/>
            <a:r>
              <a:rPr lang="en-US"/>
              <a:t>Subtitle at 28pt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D1AF60-37CA-2E47-946E-0A86B4CA9F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70" y="433915"/>
            <a:ext cx="8146942" cy="590551"/>
          </a:xfrm>
          <a:prstGeom prst="rect">
            <a:avLst/>
          </a:prstGeom>
        </p:spPr>
        <p:txBody>
          <a:bodyPr vert="horz" lIns="0" rIns="0"/>
          <a:lstStyle>
            <a:lvl1pPr algn="l">
              <a:defRPr sz="3200" b="1" kern="1200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Title is set to 32pt Calibri </a:t>
            </a:r>
          </a:p>
        </p:txBody>
      </p:sp>
    </p:spTree>
    <p:extLst>
      <p:ext uri="{BB962C8B-B14F-4D97-AF65-F5344CB8AC3E}">
        <p14:creationId xmlns:p14="http://schemas.microsoft.com/office/powerpoint/2010/main" val="1681843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1C3FF9-06A1-474D-BAA1-7D234EE2C5EE}"/>
              </a:ext>
            </a:extLst>
          </p:cNvPr>
          <p:cNvSpPr/>
          <p:nvPr userDrawn="1"/>
        </p:nvSpPr>
        <p:spPr>
          <a:xfrm>
            <a:off x="0" y="0"/>
            <a:ext cx="9144000" cy="47683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A3F10C-E28C-B27C-A5DB-24C753F4A3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47683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5AFD67-A525-3F03-D4D7-C26BD86D2177}"/>
              </a:ext>
            </a:extLst>
          </p:cNvPr>
          <p:cNvSpPr txBox="1"/>
          <p:nvPr userDrawn="1"/>
        </p:nvSpPr>
        <p:spPr>
          <a:xfrm>
            <a:off x="584947" y="-302559"/>
            <a:ext cx="184731" cy="523220"/>
          </a:xfrm>
          <a:prstGeom prst="rect">
            <a:avLst/>
          </a:prstGeom>
        </p:spPr>
        <p:txBody>
          <a:bodyPr vert="horz" wrap="none" rtlCol="0">
            <a:spAutoFit/>
          </a:bodyPr>
          <a:lstStyle/>
          <a:p>
            <a:pPr algn="l"/>
            <a:endParaRPr lang="en-US" sz="2800">
              <a:solidFill>
                <a:srgbClr val="A9C23F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ECDDDD0-E3BA-5642-A23E-E19BE96D33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6884" y="632013"/>
            <a:ext cx="3928896" cy="2308324"/>
          </a:xfrm>
          <a:prstGeom prst="rect">
            <a:avLst/>
          </a:prstGeom>
          <a:solidFill>
            <a:srgbClr val="01426A">
              <a:alpha val="85882"/>
            </a:srgbClr>
          </a:solidFill>
        </p:spPr>
        <p:txBody>
          <a:bodyPr wrap="square" lIns="228600" tIns="228600" rIns="228600" bIns="228600">
            <a:sp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rgbClr val="A9C23F"/>
                </a:solidFill>
              </a:defRPr>
            </a:lvl2pPr>
            <a:lvl3pPr marL="914400" indent="0">
              <a:buNone/>
              <a:defRPr sz="2000">
                <a:solidFill>
                  <a:srgbClr val="A9C23F"/>
                </a:solidFill>
              </a:defRPr>
            </a:lvl3pPr>
            <a:lvl4pPr marL="1371600" indent="0">
              <a:buNone/>
              <a:defRPr sz="1800">
                <a:solidFill>
                  <a:srgbClr val="A9C23F"/>
                </a:solidFill>
              </a:defRPr>
            </a:lvl4pPr>
            <a:lvl5pPr marL="1828800" indent="0">
              <a:buNone/>
              <a:defRPr sz="1800">
                <a:solidFill>
                  <a:srgbClr val="A9C23F"/>
                </a:solidFill>
              </a:defRPr>
            </a:lvl5pPr>
          </a:lstStyle>
          <a:p>
            <a:pPr lvl="0"/>
            <a:r>
              <a:rPr lang="en-US" dirty="0"/>
              <a:t>“This is a text block in Times New Roman for a quote with transparency over an image background. Resize shape to fit.”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3D8CFED-606A-7C77-AE01-0206969CB6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39299" y="289217"/>
            <a:ext cx="1280844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marL="0" indent="0" algn="r">
              <a:buNone/>
              <a:defRPr sz="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680564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7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1C3FF9-06A1-474D-BAA1-7D234EE2C5EE}"/>
              </a:ext>
            </a:extLst>
          </p:cNvPr>
          <p:cNvSpPr/>
          <p:nvPr userDrawn="1"/>
        </p:nvSpPr>
        <p:spPr>
          <a:xfrm>
            <a:off x="0" y="0"/>
            <a:ext cx="9144000" cy="47840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A3F10C-E28C-B27C-A5DB-24C753F4A3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47840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5AFD67-A525-3F03-D4D7-C26BD86D2177}"/>
              </a:ext>
            </a:extLst>
          </p:cNvPr>
          <p:cNvSpPr txBox="1"/>
          <p:nvPr userDrawn="1"/>
        </p:nvSpPr>
        <p:spPr>
          <a:xfrm>
            <a:off x="584947" y="-302559"/>
            <a:ext cx="184731" cy="523220"/>
          </a:xfrm>
          <a:prstGeom prst="rect">
            <a:avLst/>
          </a:prstGeom>
        </p:spPr>
        <p:txBody>
          <a:bodyPr vert="horz" wrap="none" rtlCol="0">
            <a:spAutoFit/>
          </a:bodyPr>
          <a:lstStyle/>
          <a:p>
            <a:pPr algn="l"/>
            <a:endParaRPr lang="en-US" sz="2800">
              <a:solidFill>
                <a:srgbClr val="A9C23F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ECDDDD0-E3BA-5642-A23E-E19BE96D33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85608" y="2516654"/>
            <a:ext cx="4097432" cy="1938992"/>
          </a:xfrm>
          <a:prstGeom prst="rect">
            <a:avLst/>
          </a:prstGeom>
          <a:solidFill>
            <a:srgbClr val="01426A">
              <a:alpha val="85882"/>
            </a:srgbClr>
          </a:solidFill>
        </p:spPr>
        <p:txBody>
          <a:bodyPr wrap="square" lIns="228600" tIns="228600" rIns="228600" bIns="228600">
            <a:sp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>
                <a:solidFill>
                  <a:srgbClr val="A9C23F"/>
                </a:solidFill>
              </a:defRPr>
            </a:lvl2pPr>
            <a:lvl3pPr marL="914400" indent="0">
              <a:buNone/>
              <a:defRPr sz="2000">
                <a:solidFill>
                  <a:srgbClr val="A9C23F"/>
                </a:solidFill>
              </a:defRPr>
            </a:lvl3pPr>
            <a:lvl4pPr marL="1371600" indent="0">
              <a:buNone/>
              <a:defRPr sz="1800">
                <a:solidFill>
                  <a:srgbClr val="A9C23F"/>
                </a:solidFill>
              </a:defRPr>
            </a:lvl4pPr>
            <a:lvl5pPr marL="1828800" indent="0">
              <a:buNone/>
              <a:defRPr sz="1800">
                <a:solidFill>
                  <a:srgbClr val="A9C23F"/>
                </a:solidFill>
              </a:defRPr>
            </a:lvl5pPr>
          </a:lstStyle>
          <a:p>
            <a:pPr lvl="0"/>
            <a:r>
              <a:rPr lang="en-US" dirty="0"/>
              <a:t>This is a text block in Calibri with transparency over an image background, resize shape to fit text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AFD6145F-05A9-AF49-3777-7B7A7831E9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39299" y="289217"/>
            <a:ext cx="1280844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marL="0" indent="0" algn="r">
              <a:buNone/>
              <a:defRPr sz="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779171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7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F5DC47-BA39-9940-99DE-0706588BC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027" y="3535406"/>
            <a:ext cx="1024466" cy="1024466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7154363-92AF-A84E-BF51-E40E9124DB2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0015" y="2079010"/>
            <a:ext cx="3152555" cy="84199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GUIDELINES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96A5090-EED3-804E-990C-3BC94AED3A4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50015" y="415102"/>
            <a:ext cx="3152555" cy="84199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 b="0" i="0" spc="1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AC0B43A-CB0F-0A49-B120-35406648DFAE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237038" y="0"/>
            <a:ext cx="4906962" cy="5143500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681C89-5D2B-7845-A8C4-9B0668E281EE}"/>
              </a:ext>
            </a:extLst>
          </p:cNvPr>
          <p:cNvSpPr/>
          <p:nvPr userDrawn="1"/>
        </p:nvSpPr>
        <p:spPr>
          <a:xfrm>
            <a:off x="0" y="4820771"/>
            <a:ext cx="9144000" cy="322729"/>
          </a:xfrm>
          <a:prstGeom prst="rect">
            <a:avLst/>
          </a:prstGeom>
          <a:solidFill>
            <a:srgbClr val="046A3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4B8EAD18-45E5-B1D7-AC86-496BBFCDF0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31999" y="4866719"/>
            <a:ext cx="12808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r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59262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7D3246-188B-5FCA-73D3-E91844CCC0D0}"/>
              </a:ext>
            </a:extLst>
          </p:cNvPr>
          <p:cNvSpPr/>
          <p:nvPr userDrawn="1"/>
        </p:nvSpPr>
        <p:spPr>
          <a:xfrm>
            <a:off x="0" y="4773820"/>
            <a:ext cx="9144000" cy="369680"/>
          </a:xfrm>
          <a:prstGeom prst="rect">
            <a:avLst/>
          </a:prstGeom>
          <a:solidFill>
            <a:srgbClr val="498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05FA8C3-0B6B-AF34-8CB4-19544AAAD4F1}"/>
              </a:ext>
            </a:extLst>
          </p:cNvPr>
          <p:cNvSpPr/>
          <p:nvPr userDrawn="1"/>
        </p:nvSpPr>
        <p:spPr>
          <a:xfrm>
            <a:off x="7300705" y="4774924"/>
            <a:ext cx="1842053" cy="369680"/>
          </a:xfrm>
          <a:custGeom>
            <a:avLst/>
            <a:gdLst>
              <a:gd name="connsiteX0" fmla="*/ 0 w 2073966"/>
              <a:gd name="connsiteY0" fmla="*/ 642730 h 715617"/>
              <a:gd name="connsiteX1" fmla="*/ 1080053 w 2073966"/>
              <a:gd name="connsiteY1" fmla="*/ 0 h 715617"/>
              <a:gd name="connsiteX2" fmla="*/ 2073966 w 2073966"/>
              <a:gd name="connsiteY2" fmla="*/ 0 h 715617"/>
              <a:gd name="connsiteX3" fmla="*/ 1994453 w 2073966"/>
              <a:gd name="connsiteY3" fmla="*/ 715617 h 715617"/>
              <a:gd name="connsiteX4" fmla="*/ 0 w 2073966"/>
              <a:gd name="connsiteY4" fmla="*/ 642730 h 715617"/>
              <a:gd name="connsiteX0" fmla="*/ 0 w 1969191"/>
              <a:gd name="connsiteY0" fmla="*/ 579230 h 715617"/>
              <a:gd name="connsiteX1" fmla="*/ 975278 w 1969191"/>
              <a:gd name="connsiteY1" fmla="*/ 0 h 715617"/>
              <a:gd name="connsiteX2" fmla="*/ 1969191 w 1969191"/>
              <a:gd name="connsiteY2" fmla="*/ 0 h 715617"/>
              <a:gd name="connsiteX3" fmla="*/ 1889678 w 1969191"/>
              <a:gd name="connsiteY3" fmla="*/ 715617 h 715617"/>
              <a:gd name="connsiteX4" fmla="*/ 0 w 1969191"/>
              <a:gd name="connsiteY4" fmla="*/ 579230 h 715617"/>
              <a:gd name="connsiteX0" fmla="*/ 0 w 1969191"/>
              <a:gd name="connsiteY0" fmla="*/ 579230 h 579230"/>
              <a:gd name="connsiteX1" fmla="*/ 975278 w 1969191"/>
              <a:gd name="connsiteY1" fmla="*/ 0 h 579230"/>
              <a:gd name="connsiteX2" fmla="*/ 1969191 w 1969191"/>
              <a:gd name="connsiteY2" fmla="*/ 0 h 579230"/>
              <a:gd name="connsiteX3" fmla="*/ 1823003 w 1969191"/>
              <a:gd name="connsiteY3" fmla="*/ 404467 h 579230"/>
              <a:gd name="connsiteX4" fmla="*/ 0 w 1969191"/>
              <a:gd name="connsiteY4" fmla="*/ 579230 h 579230"/>
              <a:gd name="connsiteX0" fmla="*/ 0 w 1969191"/>
              <a:gd name="connsiteY0" fmla="*/ 579230 h 579230"/>
              <a:gd name="connsiteX1" fmla="*/ 975278 w 1969191"/>
              <a:gd name="connsiteY1" fmla="*/ 0 h 579230"/>
              <a:gd name="connsiteX2" fmla="*/ 1969191 w 1969191"/>
              <a:gd name="connsiteY2" fmla="*/ 0 h 579230"/>
              <a:gd name="connsiteX3" fmla="*/ 1842053 w 1969191"/>
              <a:gd name="connsiteY3" fmla="*/ 575917 h 579230"/>
              <a:gd name="connsiteX4" fmla="*/ 0 w 1969191"/>
              <a:gd name="connsiteY4" fmla="*/ 579230 h 579230"/>
              <a:gd name="connsiteX0" fmla="*/ 0 w 1842053"/>
              <a:gd name="connsiteY0" fmla="*/ 579230 h 579230"/>
              <a:gd name="connsiteX1" fmla="*/ 975278 w 1842053"/>
              <a:gd name="connsiteY1" fmla="*/ 0 h 579230"/>
              <a:gd name="connsiteX2" fmla="*/ 1835841 w 1842053"/>
              <a:gd name="connsiteY2" fmla="*/ 6350 h 579230"/>
              <a:gd name="connsiteX3" fmla="*/ 1842053 w 1842053"/>
              <a:gd name="connsiteY3" fmla="*/ 575917 h 579230"/>
              <a:gd name="connsiteX4" fmla="*/ 0 w 1842053"/>
              <a:gd name="connsiteY4" fmla="*/ 579230 h 579230"/>
              <a:gd name="connsiteX0" fmla="*/ 0 w 1842053"/>
              <a:gd name="connsiteY0" fmla="*/ 572880 h 572880"/>
              <a:gd name="connsiteX1" fmla="*/ 632378 w 1842053"/>
              <a:gd name="connsiteY1" fmla="*/ 209550 h 572880"/>
              <a:gd name="connsiteX2" fmla="*/ 1835841 w 1842053"/>
              <a:gd name="connsiteY2" fmla="*/ 0 h 572880"/>
              <a:gd name="connsiteX3" fmla="*/ 1842053 w 1842053"/>
              <a:gd name="connsiteY3" fmla="*/ 569567 h 572880"/>
              <a:gd name="connsiteX4" fmla="*/ 0 w 1842053"/>
              <a:gd name="connsiteY4" fmla="*/ 572880 h 572880"/>
              <a:gd name="connsiteX0" fmla="*/ 0 w 1842053"/>
              <a:gd name="connsiteY0" fmla="*/ 369680 h 369680"/>
              <a:gd name="connsiteX1" fmla="*/ 632378 w 1842053"/>
              <a:gd name="connsiteY1" fmla="*/ 6350 h 369680"/>
              <a:gd name="connsiteX2" fmla="*/ 1839016 w 1842053"/>
              <a:gd name="connsiteY2" fmla="*/ 0 h 369680"/>
              <a:gd name="connsiteX3" fmla="*/ 1842053 w 1842053"/>
              <a:gd name="connsiteY3" fmla="*/ 366367 h 369680"/>
              <a:gd name="connsiteX4" fmla="*/ 0 w 1842053"/>
              <a:gd name="connsiteY4" fmla="*/ 369680 h 369680"/>
              <a:gd name="connsiteX0" fmla="*/ 0 w 1842053"/>
              <a:gd name="connsiteY0" fmla="*/ 369680 h 369680"/>
              <a:gd name="connsiteX1" fmla="*/ 635553 w 1842053"/>
              <a:gd name="connsiteY1" fmla="*/ 9525 h 369680"/>
              <a:gd name="connsiteX2" fmla="*/ 1839016 w 1842053"/>
              <a:gd name="connsiteY2" fmla="*/ 0 h 369680"/>
              <a:gd name="connsiteX3" fmla="*/ 1842053 w 1842053"/>
              <a:gd name="connsiteY3" fmla="*/ 366367 h 369680"/>
              <a:gd name="connsiteX4" fmla="*/ 0 w 1842053"/>
              <a:gd name="connsiteY4" fmla="*/ 369680 h 36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3" h="369680">
                <a:moveTo>
                  <a:pt x="0" y="369680"/>
                </a:moveTo>
                <a:lnTo>
                  <a:pt x="635553" y="9525"/>
                </a:lnTo>
                <a:lnTo>
                  <a:pt x="1839016" y="0"/>
                </a:lnTo>
                <a:cubicBezTo>
                  <a:pt x="1841087" y="189856"/>
                  <a:pt x="1839982" y="176511"/>
                  <a:pt x="1842053" y="366367"/>
                </a:cubicBezTo>
                <a:lnTo>
                  <a:pt x="0" y="369680"/>
                </a:lnTo>
                <a:close/>
              </a:path>
            </a:pathLst>
          </a:custGeom>
          <a:solidFill>
            <a:srgbClr val="0069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1A8FA-C152-2BA1-922A-39E46629E49C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8150432" y="4820645"/>
            <a:ext cx="653077" cy="26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0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97" r:id="rId9"/>
    <p:sldLayoutId id="2147483696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88" r:id="rId18"/>
    <p:sldLayoutId id="2147483699" r:id="rId19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F10F53-F640-2A0C-3AE6-E5E996504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2158" y="1577783"/>
            <a:ext cx="3488267" cy="841990"/>
          </a:xfrm>
        </p:spPr>
        <p:txBody>
          <a:bodyPr/>
          <a:lstStyle/>
          <a:p>
            <a:r>
              <a:rPr lang="en-US" dirty="0"/>
              <a:t>Neighborhood Traffic Management Program (NTMP)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2F387-D99A-7E01-12D8-74EE93FFA34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City of Raleigh</a:t>
            </a:r>
          </a:p>
          <a:p>
            <a:r>
              <a:rPr lang="en-US" dirty="0"/>
              <a:t>Department of Transportation</a:t>
            </a:r>
          </a:p>
        </p:txBody>
      </p:sp>
      <p:pic>
        <p:nvPicPr>
          <p:cNvPr id="7" name="Picture Placeholder 6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EB14D4D6-57F1-849C-8280-FF36F72673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4225" r="14225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F96BD5-9803-EDF2-F8CA-76DD5B2CD4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3704A42-7F98-8E4A-826E-B50580CAF540}"/>
              </a:ext>
            </a:extLst>
          </p:cNvPr>
          <p:cNvSpPr txBox="1">
            <a:spLocks/>
          </p:cNvSpPr>
          <p:nvPr/>
        </p:nvSpPr>
        <p:spPr>
          <a:xfrm>
            <a:off x="550015" y="2880006"/>
            <a:ext cx="3152555" cy="841990"/>
          </a:xfrm>
          <a:prstGeom prst="rect">
            <a:avLst/>
          </a:prstGeom>
        </p:spPr>
        <p:txBody>
          <a:bodyPr anchor="t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Traffic Calming 101</a:t>
            </a:r>
          </a:p>
        </p:txBody>
      </p:sp>
    </p:spTree>
    <p:extLst>
      <p:ext uri="{BB962C8B-B14F-4D97-AF65-F5344CB8AC3E}">
        <p14:creationId xmlns:p14="http://schemas.microsoft.com/office/powerpoint/2010/main" val="909662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2FF8B3A6-D8C3-AB81-C0EF-A1F1AF52D977}"/>
              </a:ext>
            </a:extLst>
          </p:cNvPr>
          <p:cNvSpPr txBox="1">
            <a:spLocks/>
          </p:cNvSpPr>
          <p:nvPr/>
        </p:nvSpPr>
        <p:spPr>
          <a:xfrm>
            <a:off x="486959" y="1538868"/>
            <a:ext cx="7908185" cy="18882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/>
              <a:t>Questions?</a:t>
            </a:r>
          </a:p>
          <a:p>
            <a:pPr algn="ctr"/>
            <a:endParaRPr lang="en-US" sz="800" b="1" dirty="0"/>
          </a:p>
          <a:p>
            <a:pPr marL="0" indent="0" algn="ctr">
              <a:buNone/>
            </a:pPr>
            <a:r>
              <a:rPr lang="en-US" sz="1600" dirty="0"/>
              <a:t>Contact Information:</a:t>
            </a:r>
          </a:p>
          <a:p>
            <a:pPr marL="0" indent="0" algn="ctr">
              <a:buNone/>
            </a:pPr>
            <a:r>
              <a:rPr lang="en-US" sz="1600" dirty="0"/>
              <a:t>NTMP@raleighnc.gov</a:t>
            </a:r>
          </a:p>
          <a:p>
            <a:pPr marL="0" indent="0" algn="ctr">
              <a:buNone/>
            </a:pPr>
            <a:r>
              <a:rPr lang="en-US" sz="1600" dirty="0"/>
              <a:t>919-996-4066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71329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60BDC71-BD35-01C3-3CC0-A81B61A87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3446"/>
            <a:ext cx="9144000" cy="590551"/>
          </a:xfrm>
        </p:spPr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9142B-6981-5456-F51D-57A769E9D6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5414" y="1100619"/>
            <a:ext cx="8263466" cy="318888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2667" dirty="0"/>
              <a:t>Neighborhood Traffic Management Program (NTMP)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Traffic Calming Overview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Traffic Calming Process &amp; Project Eligibility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Traffic Calming Treatments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Project Areas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Questions &amp; Contact Information</a:t>
            </a: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85162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C5A09868-DD49-1BD9-930A-7B83DC12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535"/>
            <a:ext cx="9144000" cy="590551"/>
          </a:xfrm>
        </p:spPr>
        <p:txBody>
          <a:bodyPr/>
          <a:lstStyle/>
          <a:p>
            <a:pPr algn="ctr"/>
            <a:r>
              <a:rPr lang="en-US" dirty="0"/>
              <a:t>Traffic Calming Overview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0F47FA-2B02-2093-FC00-D47026558C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8156" y="906235"/>
            <a:ext cx="8727687" cy="333102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What is traffic calming?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A7C140"/>
                </a:solidFill>
              </a:rPr>
              <a:t>Combination of measures that reduce the negative effects of motor vehicle use, alter driver behavior, and improve conditions for non-motorized street users (USDOT)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What is Raleigh’s response to address the traffic calming need?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A7C140"/>
                </a:solidFill>
              </a:rPr>
              <a:t>The City of Raleigh adopted the Neighborhood Traffic Management Program (NTMP) and gave it three tools</a:t>
            </a:r>
          </a:p>
          <a:p>
            <a:pPr marL="1676358" lvl="2" indent="-457189">
              <a:buFont typeface="+mj-lt"/>
              <a:buAutoNum type="arabicPeriod"/>
            </a:pPr>
            <a:r>
              <a:rPr lang="en-US" sz="1400" dirty="0">
                <a:solidFill>
                  <a:srgbClr val="27AAE1"/>
                </a:solidFill>
              </a:rPr>
              <a:t>Multiway Stop Conversions – specifically used for intersection safety</a:t>
            </a:r>
          </a:p>
          <a:p>
            <a:pPr marL="1676358" lvl="2" indent="-457189">
              <a:buFont typeface="+mj-lt"/>
              <a:buAutoNum type="arabicPeriod"/>
            </a:pPr>
            <a:r>
              <a:rPr lang="en-US" sz="1400" dirty="0">
                <a:solidFill>
                  <a:srgbClr val="27AAE1"/>
                </a:solidFill>
              </a:rPr>
              <a:t>Speed Limit Reductions – to better set more appropriate speed limits in residential settings</a:t>
            </a:r>
          </a:p>
          <a:p>
            <a:pPr marL="1676358" lvl="2" indent="-457189">
              <a:buFont typeface="+mj-lt"/>
              <a:buAutoNum type="arabicPeriod"/>
            </a:pPr>
            <a:r>
              <a:rPr lang="en-US" sz="1400" dirty="0">
                <a:solidFill>
                  <a:srgbClr val="27AAE1"/>
                </a:solidFill>
              </a:rPr>
              <a:t>Traffic Calming Projects – to encourage speed compliant behavior when signage is not enough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What is the vision of the NTMP?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A7C140"/>
                </a:solidFill>
              </a:rPr>
              <a:t>To improve safety, improve speed compliance, and enhance the quality of life along residential streets in Raleigh’s neighborhoods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556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C5A09868-DD49-1BD9-930A-7B83DC12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535"/>
            <a:ext cx="9144000" cy="590551"/>
          </a:xfrm>
        </p:spPr>
        <p:txBody>
          <a:bodyPr/>
          <a:lstStyle/>
          <a:p>
            <a:pPr algn="ctr"/>
            <a:r>
              <a:rPr lang="en-US" dirty="0"/>
              <a:t>Traffic Calming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31A61-EFBF-FD5F-CE2B-899EA99C8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346" y="932337"/>
            <a:ext cx="6475308" cy="351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32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7A4D8494-1303-F4BD-7E9F-518200050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535"/>
            <a:ext cx="9144000" cy="590551"/>
          </a:xfrm>
        </p:spPr>
        <p:txBody>
          <a:bodyPr/>
          <a:lstStyle/>
          <a:p>
            <a:pPr algn="ctr"/>
            <a:r>
              <a:rPr lang="en-US" dirty="0"/>
              <a:t>Traffic Calming Project Process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D3BD51-1522-95FD-C7C1-7E28E9C75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90" y="1416710"/>
            <a:ext cx="3019905" cy="231008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80762D2-6046-0AC5-206A-EC0619A078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0085" y="807086"/>
            <a:ext cx="5863915" cy="333102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Step 1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7C140"/>
                </a:solidFill>
              </a:rPr>
              <a:t>Teach about Traffic Calming as a concept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7C140"/>
                </a:solidFill>
              </a:rPr>
              <a:t>Present staff’s best practice layout/design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7C140"/>
                </a:solidFill>
              </a:rPr>
              <a:t>Paint layout on street to help visualize project footprint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7C140"/>
                </a:solidFill>
              </a:rPr>
              <a:t>Receive resident design feedback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7C140"/>
                </a:solidFill>
              </a:rPr>
              <a:t>Answer resident Questions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Step 2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7C140"/>
                </a:solidFill>
              </a:rPr>
              <a:t>Present updated layout/design based on feedback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7C140"/>
                </a:solidFill>
              </a:rPr>
              <a:t>Receive resident design feedback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7C140"/>
                </a:solidFill>
              </a:rPr>
              <a:t>Answer resident Questions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Step 3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7C140"/>
                </a:solidFill>
              </a:rPr>
              <a:t>Ballot Neighborhood asking “Do you want this Project Constructed?”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7C140"/>
                </a:solidFill>
              </a:rPr>
              <a:t>On-street: 70% approval rating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7C140"/>
                </a:solidFill>
              </a:rPr>
              <a:t>Neighborhood: 60% approval rating</a:t>
            </a:r>
          </a:p>
        </p:txBody>
      </p:sp>
    </p:spTree>
    <p:extLst>
      <p:ext uri="{BB962C8B-B14F-4D97-AF65-F5344CB8AC3E}">
        <p14:creationId xmlns:p14="http://schemas.microsoft.com/office/powerpoint/2010/main" val="1136645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C5A09868-DD49-1BD9-930A-7B83DC12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535"/>
            <a:ext cx="9144000" cy="590551"/>
          </a:xfrm>
        </p:spPr>
        <p:txBody>
          <a:bodyPr/>
          <a:lstStyle/>
          <a:p>
            <a:pPr algn="ctr"/>
            <a:r>
              <a:rPr lang="en-US" dirty="0"/>
              <a:t>Traffic Calming Treatment Selection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0F47FA-2B02-2093-FC00-D47026558C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8156" y="906235"/>
            <a:ext cx="8727687" cy="333102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Why are certain treatments used on one street and not the other?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A7C140"/>
                </a:solidFill>
              </a:rPr>
              <a:t>Traffic calming projects work to stay 100% within the existing street footprint.  For that reason, existing street widths are a major factor in device selection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7AAE1"/>
                </a:solidFill>
              </a:rPr>
              <a:t>Streets that are </a:t>
            </a:r>
            <a:r>
              <a:rPr lang="en-US" sz="1400" u="sng" dirty="0">
                <a:solidFill>
                  <a:srgbClr val="27AAE1"/>
                </a:solidFill>
              </a:rPr>
              <a:t>&lt;</a:t>
            </a:r>
            <a:r>
              <a:rPr lang="en-US" sz="1400" dirty="0">
                <a:solidFill>
                  <a:srgbClr val="27AAE1"/>
                </a:solidFill>
              </a:rPr>
              <a:t> 31’ wide can only support vertical treatment options.  The street is not wide enough to allow for effective horizontal measures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7AAE1"/>
                </a:solidFill>
              </a:rPr>
              <a:t>Streets that are &gt; 31’ wide can support both vertical and horizontal traffic calming treatments options and staff works to propose the best treatment for each unique situation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7AAE1"/>
                </a:solidFill>
              </a:rPr>
              <a:t>Proximity to Fire Stations and designated emergency routes are subject to additional restrictions on treatment choice and potentially result in a street being not eligible for any traffic calming project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What is the design process?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A7C140"/>
                </a:solidFill>
              </a:rPr>
              <a:t>The design and treatment choice is heavily influenced by neighborhood feedback and suggestions.  If a certain device is approvable from an engineering perspective and generally desired by the neighborhood, it is incorporated into the design</a:t>
            </a: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58308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C5A09868-DD49-1BD9-930A-7B83DC12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535"/>
            <a:ext cx="9144000" cy="590551"/>
          </a:xfrm>
        </p:spPr>
        <p:txBody>
          <a:bodyPr/>
          <a:lstStyle/>
          <a:p>
            <a:pPr algn="ctr"/>
            <a:r>
              <a:rPr lang="en-US" dirty="0"/>
              <a:t>Traffic Calming Treatments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02EC54-38B5-A968-0CC9-BB0F7FCB0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19" y="1705757"/>
            <a:ext cx="3138176" cy="1723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49F4B8-D1F1-D08B-BBFF-FFAAAF47C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894" y="2023865"/>
            <a:ext cx="3767889" cy="1028924"/>
          </a:xfrm>
          <a:prstGeom prst="rect">
            <a:avLst/>
          </a:prstGeom>
        </p:spPr>
      </p:pic>
      <p:pic>
        <p:nvPicPr>
          <p:cNvPr id="6" name="Picture 5" descr="A car parked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C6D086D9-EE38-CCB8-433F-78F448F68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678" y="2730617"/>
            <a:ext cx="2519291" cy="229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4B8EB2-8961-2E99-3A14-D6D4CE94273F}"/>
              </a:ext>
            </a:extLst>
          </p:cNvPr>
          <p:cNvSpPr txBox="1"/>
          <p:nvPr/>
        </p:nvSpPr>
        <p:spPr>
          <a:xfrm>
            <a:off x="475497" y="3395938"/>
            <a:ext cx="2244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Speed Humps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D9F33B-D1B2-50C4-ABF3-84BA6FAE9977}"/>
              </a:ext>
            </a:extLst>
          </p:cNvPr>
          <p:cNvSpPr txBox="1"/>
          <p:nvPr/>
        </p:nvSpPr>
        <p:spPr>
          <a:xfrm>
            <a:off x="3165650" y="2354188"/>
            <a:ext cx="2244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Speed Cushion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6E125A-918C-1636-68DD-4CAE529C3984}"/>
              </a:ext>
            </a:extLst>
          </p:cNvPr>
          <p:cNvSpPr txBox="1"/>
          <p:nvPr/>
        </p:nvSpPr>
        <p:spPr>
          <a:xfrm>
            <a:off x="5977359" y="3029366"/>
            <a:ext cx="2519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Speed Table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C56125-DAB2-E8B6-C1AD-AB7CE30F2D63}"/>
              </a:ext>
            </a:extLst>
          </p:cNvPr>
          <p:cNvSpPr txBox="1"/>
          <p:nvPr/>
        </p:nvSpPr>
        <p:spPr>
          <a:xfrm>
            <a:off x="0" y="95624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A7C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Treatment Types</a:t>
            </a:r>
          </a:p>
        </p:txBody>
      </p:sp>
    </p:spTree>
    <p:extLst>
      <p:ext uri="{BB962C8B-B14F-4D97-AF65-F5344CB8AC3E}">
        <p14:creationId xmlns:p14="http://schemas.microsoft.com/office/powerpoint/2010/main" val="533737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C5A09868-DD49-1BD9-930A-7B83DC12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535"/>
            <a:ext cx="9144000" cy="590551"/>
          </a:xfrm>
        </p:spPr>
        <p:txBody>
          <a:bodyPr/>
          <a:lstStyle/>
          <a:p>
            <a:pPr algn="ctr"/>
            <a:r>
              <a:rPr lang="en-US" dirty="0"/>
              <a:t>Traffic Calming Treatments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C56125-DAB2-E8B6-C1AD-AB7CE30F2D63}"/>
              </a:ext>
            </a:extLst>
          </p:cNvPr>
          <p:cNvSpPr txBox="1"/>
          <p:nvPr/>
        </p:nvSpPr>
        <p:spPr>
          <a:xfrm>
            <a:off x="0" y="95624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A7C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Treatment Types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8ECDB9-9FDE-AB13-77DC-930E83EBE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03" y="1903140"/>
            <a:ext cx="2765200" cy="2021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92E35B-B95D-8623-218E-0234558C9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658" y="3230347"/>
            <a:ext cx="3196683" cy="1699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43C962-A394-3E7E-9DA1-1C93EB1A3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045" y="1763789"/>
            <a:ext cx="2800423" cy="22865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686A16-DBDA-F8B0-A310-A29023B06089}"/>
              </a:ext>
            </a:extLst>
          </p:cNvPr>
          <p:cNvSpPr txBox="1"/>
          <p:nvPr/>
        </p:nvSpPr>
        <p:spPr>
          <a:xfrm>
            <a:off x="809113" y="3924299"/>
            <a:ext cx="2244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Neighborhood Traffic Circle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78C82E-2DD9-4445-FE38-C9C49780C6D6}"/>
              </a:ext>
            </a:extLst>
          </p:cNvPr>
          <p:cNvSpPr txBox="1"/>
          <p:nvPr/>
        </p:nvSpPr>
        <p:spPr>
          <a:xfrm>
            <a:off x="3335503" y="2810280"/>
            <a:ext cx="2344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Curb Bump Out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713FBD-1953-1D73-C631-BC25B5774F73}"/>
              </a:ext>
            </a:extLst>
          </p:cNvPr>
          <p:cNvSpPr txBox="1"/>
          <p:nvPr/>
        </p:nvSpPr>
        <p:spPr>
          <a:xfrm>
            <a:off x="6207447" y="3997508"/>
            <a:ext cx="2520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Chicane</a:t>
            </a:r>
          </a:p>
        </p:txBody>
      </p:sp>
    </p:spTree>
    <p:extLst>
      <p:ext uri="{BB962C8B-B14F-4D97-AF65-F5344CB8AC3E}">
        <p14:creationId xmlns:p14="http://schemas.microsoft.com/office/powerpoint/2010/main" val="1482812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E741AECF-D27C-9451-E6BE-3E69BCED7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746"/>
            <a:ext cx="4314825" cy="590551"/>
          </a:xfrm>
        </p:spPr>
        <p:txBody>
          <a:bodyPr/>
          <a:lstStyle/>
          <a:p>
            <a:pPr algn="ctr"/>
            <a:r>
              <a:rPr lang="en-US" sz="2400" dirty="0"/>
              <a:t>Raleigh Traffic Calming Projects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EA558E9-6D19-B67B-3F40-85932467E36C}"/>
              </a:ext>
            </a:extLst>
          </p:cNvPr>
          <p:cNvSpPr txBox="1">
            <a:spLocks/>
          </p:cNvSpPr>
          <p:nvPr/>
        </p:nvSpPr>
        <p:spPr>
          <a:xfrm>
            <a:off x="0" y="906235"/>
            <a:ext cx="4449231" cy="333102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Completed Projects - 68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7C140"/>
                </a:solidFill>
              </a:rPr>
              <a:t>Average Speed Diff: -8.78 mph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A7C140"/>
                </a:solidFill>
              </a:rPr>
              <a:t>Average After 85</a:t>
            </a:r>
            <a:r>
              <a:rPr lang="en-US" sz="1200" baseline="30000" dirty="0">
                <a:solidFill>
                  <a:srgbClr val="A7C140"/>
                </a:solidFill>
              </a:rPr>
              <a:t>th</a:t>
            </a:r>
            <a:r>
              <a:rPr lang="en-US" sz="1200" dirty="0">
                <a:solidFill>
                  <a:srgbClr val="A7C140"/>
                </a:solidFill>
              </a:rPr>
              <a:t>% Speed vs Speed Limit: +.21 mph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7C140"/>
                </a:solidFill>
              </a:rPr>
              <a:t>Average Volume Diff: -576.57 vehicles per day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A7C140"/>
                </a:solidFill>
              </a:rPr>
              <a:t>Average Change in Vol: -24.56%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7C140"/>
                </a:solidFill>
              </a:rPr>
              <a:t>Average Change in Crashes: -74.17%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Projects in Construction - 15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Approved for Construction - 17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7C140"/>
                </a:solidFill>
              </a:rPr>
              <a:t>17 expected construction: 2025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Projects in Engagement/Design - 20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7C140"/>
                </a:solidFill>
              </a:rPr>
              <a:t>Neighborhood Vote: Oct/Nov 2024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Eligible Future Projects - 118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7C140"/>
                </a:solidFill>
              </a:rPr>
              <a:t>Goal of up to 20 project offerings each year</a:t>
            </a:r>
          </a:p>
          <a:p>
            <a:pPr marL="457200" lvl="1" indent="0">
              <a:buFont typeface="Arial"/>
              <a:buNone/>
            </a:pP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25FBB0-91AA-77FC-B91B-DEF0E05BC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171" y="1"/>
            <a:ext cx="4793829" cy="476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918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/>
      <a:lstStyle>
        <a:defPPr algn="l">
          <a:defRPr sz="2800" dirty="0" smtClean="0">
            <a:solidFill>
              <a:srgbClr val="A9C23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aleigh-corporate-powerpoint-white-2023" id="{612BAB6D-F00E-9C48-B96C-E44209DAB9C3}" vid="{44A20931-286B-0246-B66A-6210D34CE7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4eee167-adf1-4db3-86af-89c1105dbf9a" xsi:nil="true"/>
    <lcf76f155ced4ddcb4097134ff3c332f xmlns="4da20e75-795b-407d-89fa-a59ae0f52f0b">
      <Terms xmlns="http://schemas.microsoft.com/office/infopath/2007/PartnerControls"/>
    </lcf76f155ced4ddcb4097134ff3c332f>
    <SharedWithUsers xmlns="b4eee167-adf1-4db3-86af-89c1105dbf9a">
      <UserInfo>
        <DisplayName>Teitelbaum, Deb</DisplayName>
        <AccountId>695</AccountId>
        <AccountType/>
      </UserInfo>
    </SharedWithUsers>
    <File_x0020_Status xmlns="57e5a143-cfaf-404d-a739-a6bf198ca2fd">Ready to Publish</File_x0020_Status>
    <Cloud_x0020_URL xmlns="57e5a143-cfaf-404d-a739-a6bf198ca2fd" xsi:nil="true"/>
    <Job_x0020_Status1 xmlns="57e5a143-cfaf-404d-a739-a6bf198ca2fd">None</Job_x0020_Status1>
    <Requestor xmlns="57e5a143-cfaf-404d-a739-a6bf198ca2fd">
      <UserInfo>
        <DisplayName/>
        <AccountId xsi:nil="true"/>
        <AccountType/>
      </UserInfo>
    </Requestor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Raleigh-Public-WebSite" ma:contentTypeID="0x0101006DEB8297AF301742B1CAE877A57B92DF00DA5B71EDD91E8C4A9FB5312ACC95F994" ma:contentTypeVersion="65" ma:contentTypeDescription="" ma:contentTypeScope="" ma:versionID="b44ae43c23f339466c63ffb73bd36dce">
  <xsd:schema xmlns:xsd="http://www.w3.org/2001/XMLSchema" xmlns:xs="http://www.w3.org/2001/XMLSchema" xmlns:p="http://schemas.microsoft.com/office/2006/metadata/properties" xmlns:ns2="57e5a143-cfaf-404d-a739-a6bf198ca2fd" xmlns:ns3="4da20e75-795b-407d-89fa-a59ae0f52f0b" xmlns:ns4="b4eee167-adf1-4db3-86af-89c1105dbf9a" targetNamespace="http://schemas.microsoft.com/office/2006/metadata/properties" ma:root="true" ma:fieldsID="52ca22b77cf8604879b47fe0871a229d" ns2:_="" ns3:_="" ns4:_="">
    <xsd:import namespace="57e5a143-cfaf-404d-a739-a6bf198ca2fd"/>
    <xsd:import namespace="4da20e75-795b-407d-89fa-a59ae0f52f0b"/>
    <xsd:import namespace="b4eee167-adf1-4db3-86af-89c1105dbf9a"/>
    <xsd:element name="properties">
      <xsd:complexType>
        <xsd:sequence>
          <xsd:element name="documentManagement">
            <xsd:complexType>
              <xsd:all>
                <xsd:element ref="ns2:File_x0020_Status" minOccurs="0"/>
                <xsd:element ref="ns2:Cloud_x0020_URL" minOccurs="0"/>
                <xsd:element ref="ns2:Requestor" minOccurs="0"/>
                <xsd:element ref="ns2:Job_x0020_Status1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lcf76f155ced4ddcb4097134ff3c332f" minOccurs="0"/>
                <xsd:element ref="ns4:TaxCatchAll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e5a143-cfaf-404d-a739-a6bf198ca2fd" elementFormDefault="qualified">
    <xsd:import namespace="http://schemas.microsoft.com/office/2006/documentManagement/types"/>
    <xsd:import namespace="http://schemas.microsoft.com/office/infopath/2007/PartnerControls"/>
    <xsd:element name="File_x0020_Status" ma:index="8" nillable="true" ma:displayName="File Status" ma:default="New" ma:format="Dropdown" ma:internalName="File_x0020_Status">
      <xsd:simpleType>
        <xsd:restriction base="dms:Choice">
          <xsd:enumeration value="New"/>
          <xsd:enumeration value="Ready to Publish"/>
          <xsd:enumeration value="Published"/>
          <xsd:enumeration value="Ready to Retract"/>
          <xsd:enumeration value="Retracted"/>
        </xsd:restriction>
      </xsd:simpleType>
    </xsd:element>
    <xsd:element name="Cloud_x0020_URL" ma:index="9" nillable="true" ma:displayName="Cloud URL" ma:internalName="Cloud_x0020_URL">
      <xsd:simpleType>
        <xsd:restriction base="dms:Text">
          <xsd:maxLength value="255"/>
        </xsd:restriction>
      </xsd:simpleType>
    </xsd:element>
    <xsd:element name="Requestor" ma:index="10" nillable="true" ma:displayName="Requestor" ma:hidden="true" ma:list="UserInfo" ma:SharePointGroup="0" ma:internalName="Reques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Job_x0020_Status1" ma:index="11" nillable="true" ma:displayName="Job Status" ma:default="None" ma:format="Dropdown" ma:hidden="true" ma:internalName="Job_x0020_Status1" ma:readOnly="false">
      <xsd:simpleType>
        <xsd:restriction base="dms:Choice">
          <xsd:enumeration value="None"/>
          <xsd:enumeration value="Succeeded to Publish"/>
          <xsd:enumeration value="Succeeded to Retract"/>
          <xsd:enumeration value="Failed to Publish"/>
          <xsd:enumeration value="Failed to Retrac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a20e75-795b-407d-89fa-a59ae0f52f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4390dcb-9ef6-4861-8ed4-d93efaede2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eee167-adf1-4db3-86af-89c1105dbf9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11ecab8-2f67-4386-a6ec-81260e473004}" ma:internalName="TaxCatchAll" ma:showField="CatchAllData" ma:web="b4eee167-adf1-4db3-86af-89c1105dbf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94390dcb-9ef6-4861-8ed4-d93efaede2be" ContentTypeId="0x0101006DEB8297AF301742B1CAE877A57B92DF" PreviousValue="false"/>
</file>

<file path=customXml/itemProps1.xml><?xml version="1.0" encoding="utf-8"?>
<ds:datastoreItem xmlns:ds="http://schemas.openxmlformats.org/officeDocument/2006/customXml" ds:itemID="{1B8F6029-DF47-48CE-8451-165CC97342D3}">
  <ds:schemaRefs>
    <ds:schemaRef ds:uri="http://purl.org/dc/dcmitype/"/>
    <ds:schemaRef ds:uri="http://schemas.microsoft.com/office/2006/documentManagement/types"/>
    <ds:schemaRef ds:uri="http://purl.org/dc/terms/"/>
    <ds:schemaRef ds:uri="e9bba082-53d7-4c20-b574-b9fc3d46429d"/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f091a8f2-c53e-4e41-ba36-747351d8752d"/>
    <ds:schemaRef ds:uri="http://schemas.microsoft.com/office/2006/metadata/properties"/>
    <ds:schemaRef ds:uri="cad1fc40-1454-4c97-aeb5-35d97b6fa482"/>
    <ds:schemaRef ds:uri="665c352f-8d6d-4020-a5b6-a08d6a705dae"/>
  </ds:schemaRefs>
</ds:datastoreItem>
</file>

<file path=customXml/itemProps2.xml><?xml version="1.0" encoding="utf-8"?>
<ds:datastoreItem xmlns:ds="http://schemas.openxmlformats.org/officeDocument/2006/customXml" ds:itemID="{28E723B9-BE70-48BB-A5F6-989BD44A7C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5E90E0-CD35-427A-9E18-CF496F934CCC}"/>
</file>

<file path=customXml/itemProps4.xml><?xml version="1.0" encoding="utf-8"?>
<ds:datastoreItem xmlns:ds="http://schemas.openxmlformats.org/officeDocument/2006/customXml" ds:itemID="{E23BAC66-28CB-41B8-A5BB-5A7E52E526D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3252</TotalTime>
  <Words>557</Words>
  <Application>Microsoft Office PowerPoint</Application>
  <PresentationFormat>On-screen Show (16:9)</PresentationFormat>
  <Paragraphs>74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Corbel</vt:lpstr>
      <vt:lpstr>Times New Roman</vt:lpstr>
      <vt:lpstr>1_Office Theme</vt:lpstr>
      <vt:lpstr>PowerPoint Presentation</vt:lpstr>
      <vt:lpstr>Agenda</vt:lpstr>
      <vt:lpstr>Traffic Calming Overview</vt:lpstr>
      <vt:lpstr>Traffic Calming Process</vt:lpstr>
      <vt:lpstr>Traffic Calming Project Process</vt:lpstr>
      <vt:lpstr>Traffic Calming Treatment Selection</vt:lpstr>
      <vt:lpstr>Traffic Calming Treatments</vt:lpstr>
      <vt:lpstr>Traffic Calming Treatments</vt:lpstr>
      <vt:lpstr>Raleigh Traffic Calming Projects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Bannister, Eric</dc:creator>
  <cp:lastModifiedBy>Shumaker, William</cp:lastModifiedBy>
  <cp:revision>13</cp:revision>
  <dcterms:created xsi:type="dcterms:W3CDTF">2016-11-08T17:14:47Z</dcterms:created>
  <dcterms:modified xsi:type="dcterms:W3CDTF">2024-11-19T20:43:30Z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0x0101006DEB8297AF301742B1CAE877A57B92DF00DA5B71EDD91E8C4A9FB5312ACC95F994</vt:lpwstr>
  </property>
  <property fmtid="{D5CDD505-2E9C-101B-9397-08002B2CF9AE}" pid="3" name="MediaServiceImageTags">
    <vt:lpwstr/>
  </property>
</Properties>
</file>