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00" r:id="rId9"/>
    <p:sldId id="301" r:id="rId10"/>
    <p:sldId id="315" r:id="rId11"/>
    <p:sldId id="316" r:id="rId12"/>
    <p:sldId id="322" r:id="rId13"/>
    <p:sldId id="323"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40" d="100"/>
          <a:sy n="140" d="100"/>
        </p:scale>
        <p:origin x="372" y="102"/>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F7E17EE3-A030-4411-8A8A-E086EA83BF3A}"/>
    <pc:docChg chg="custSel modSld">
      <pc:chgData name="Shumaker, William" userId="7d3a40e7-de5a-4a36-a22a-511c2d77f826" providerId="ADAL" clId="{F7E17EE3-A030-4411-8A8A-E086EA83BF3A}" dt="2022-04-13T20:58:38.103" v="0" actId="478"/>
      <pc:docMkLst>
        <pc:docMk/>
      </pc:docMkLst>
      <pc:sldChg chg="delSp mod">
        <pc:chgData name="Shumaker, William" userId="7d3a40e7-de5a-4a36-a22a-511c2d77f826" providerId="ADAL" clId="{F7E17EE3-A030-4411-8A8A-E086EA83BF3A}" dt="2022-04-13T20:58:38.103" v="0" actId="478"/>
        <pc:sldMkLst>
          <pc:docMk/>
          <pc:sldMk cId="3071832814" sldId="324"/>
        </pc:sldMkLst>
        <pc:spChg chg="del">
          <ac:chgData name="Shumaker, William" userId="7d3a40e7-de5a-4a36-a22a-511c2d77f826" providerId="ADAL" clId="{F7E17EE3-A030-4411-8A8A-E086EA83BF3A}" dt="2022-04-13T20:58:38.103" v="0" actId="478"/>
          <ac:spMkLst>
            <pc:docMk/>
            <pc:sldMk cId="3071832814" sldId="324"/>
            <ac:spMk id="11" creationId="{71C1433F-6FBE-43B5-8308-52320ECECFEF}"/>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0B4FD7CF-6A15-48B6-AF9C-8D8298A4162C}"/>
    <pc:docChg chg="custSel delSld modSld">
      <pc:chgData name="Shumaker, William" userId="7d3a40e7-de5a-4a36-a22a-511c2d77f826" providerId="ADAL" clId="{0B4FD7CF-6A15-48B6-AF9C-8D8298A4162C}" dt="2023-02-22T16:21:05.816" v="486" actId="1076"/>
      <pc:docMkLst>
        <pc:docMk/>
      </pc:docMkLst>
      <pc:sldChg chg="modSp mod">
        <pc:chgData name="Shumaker, William" userId="7d3a40e7-de5a-4a36-a22a-511c2d77f826" providerId="ADAL" clId="{0B4FD7CF-6A15-48B6-AF9C-8D8298A4162C}" dt="2023-02-17T14:45:33.997" v="52" actId="20577"/>
        <pc:sldMkLst>
          <pc:docMk/>
          <pc:sldMk cId="4075715707" sldId="298"/>
        </pc:sldMkLst>
        <pc:spChg chg="mod">
          <ac:chgData name="Shumaker, William" userId="7d3a40e7-de5a-4a36-a22a-511c2d77f826" providerId="ADAL" clId="{0B4FD7CF-6A15-48B6-AF9C-8D8298A4162C}" dt="2023-02-17T14:45:33.997" v="52" actId="20577"/>
          <ac:spMkLst>
            <pc:docMk/>
            <pc:sldMk cId="4075715707" sldId="298"/>
            <ac:spMk id="2" creationId="{1226EAF4-DC33-2043-84BD-D8375063F130}"/>
          </ac:spMkLst>
        </pc:spChg>
      </pc:sldChg>
      <pc:sldChg chg="addSp delSp modSp mod">
        <pc:chgData name="Shumaker, William" userId="7d3a40e7-de5a-4a36-a22a-511c2d77f826" providerId="ADAL" clId="{0B4FD7CF-6A15-48B6-AF9C-8D8298A4162C}" dt="2023-02-22T16:21:05.816" v="486" actId="1076"/>
        <pc:sldMkLst>
          <pc:docMk/>
          <pc:sldMk cId="579505440" sldId="302"/>
        </pc:sldMkLst>
        <pc:picChg chg="add mod">
          <ac:chgData name="Shumaker, William" userId="7d3a40e7-de5a-4a36-a22a-511c2d77f826" providerId="ADAL" clId="{0B4FD7CF-6A15-48B6-AF9C-8D8298A4162C}" dt="2023-02-22T16:21:05.816" v="486" actId="1076"/>
          <ac:picMkLst>
            <pc:docMk/>
            <pc:sldMk cId="579505440" sldId="302"/>
            <ac:picMk id="3" creationId="{FF62C667-2CBF-6DE0-C3DA-BFB247A36F42}"/>
          </ac:picMkLst>
        </pc:picChg>
        <pc:picChg chg="del">
          <ac:chgData name="Shumaker, William" userId="7d3a40e7-de5a-4a36-a22a-511c2d77f826" providerId="ADAL" clId="{0B4FD7CF-6A15-48B6-AF9C-8D8298A4162C}" dt="2023-02-17T14:47:06.322" v="189" actId="478"/>
          <ac:picMkLst>
            <pc:docMk/>
            <pc:sldMk cId="579505440" sldId="302"/>
            <ac:picMk id="5" creationId="{AEEDE8AC-526F-47CB-92A9-23B34DEB2A12}"/>
          </ac:picMkLst>
        </pc:picChg>
      </pc:sldChg>
      <pc:sldChg chg="modSp mod">
        <pc:chgData name="Shumaker, William" userId="7d3a40e7-de5a-4a36-a22a-511c2d77f826" providerId="ADAL" clId="{0B4FD7CF-6A15-48B6-AF9C-8D8298A4162C}" dt="2023-02-17T14:49:54.155" v="426" actId="20577"/>
        <pc:sldMkLst>
          <pc:docMk/>
          <pc:sldMk cId="4026495361" sldId="303"/>
        </pc:sldMkLst>
        <pc:spChg chg="mod">
          <ac:chgData name="Shumaker, William" userId="7d3a40e7-de5a-4a36-a22a-511c2d77f826" providerId="ADAL" clId="{0B4FD7CF-6A15-48B6-AF9C-8D8298A4162C}" dt="2023-02-17T14:49:54.155" v="426" actId="20577"/>
          <ac:spMkLst>
            <pc:docMk/>
            <pc:sldMk cId="4026495361" sldId="303"/>
            <ac:spMk id="2" creationId="{2A1EFB98-6382-6840-B249-F2A8295CD362}"/>
          </ac:spMkLst>
        </pc:spChg>
      </pc:sldChg>
      <pc:sldChg chg="modSp mod">
        <pc:chgData name="Shumaker, William" userId="7d3a40e7-de5a-4a36-a22a-511c2d77f826" providerId="ADAL" clId="{0B4FD7CF-6A15-48B6-AF9C-8D8298A4162C}" dt="2023-02-17T14:50:56.177" v="472" actId="20577"/>
        <pc:sldMkLst>
          <pc:docMk/>
          <pc:sldMk cId="3538688670" sldId="304"/>
        </pc:sldMkLst>
        <pc:spChg chg="mod">
          <ac:chgData name="Shumaker, William" userId="7d3a40e7-de5a-4a36-a22a-511c2d77f826" providerId="ADAL" clId="{0B4FD7CF-6A15-48B6-AF9C-8D8298A4162C}" dt="2023-02-17T14:50:56.177" v="472" actId="20577"/>
          <ac:spMkLst>
            <pc:docMk/>
            <pc:sldMk cId="3538688670" sldId="304"/>
            <ac:spMk id="3" creationId="{B941637E-2E94-6546-9B6E-7F74563EF116}"/>
          </ac:spMkLst>
        </pc:spChg>
      </pc:sldChg>
      <pc:sldChg chg="modSp mod">
        <pc:chgData name="Shumaker, William" userId="7d3a40e7-de5a-4a36-a22a-511c2d77f826" providerId="ADAL" clId="{0B4FD7CF-6A15-48B6-AF9C-8D8298A4162C}" dt="2023-02-17T14:51:05.079" v="483" actId="20577"/>
        <pc:sldMkLst>
          <pc:docMk/>
          <pc:sldMk cId="3094553167" sldId="309"/>
        </pc:sldMkLst>
        <pc:spChg chg="mod">
          <ac:chgData name="Shumaker, William" userId="7d3a40e7-de5a-4a36-a22a-511c2d77f826" providerId="ADAL" clId="{0B4FD7CF-6A15-48B6-AF9C-8D8298A4162C}" dt="2023-02-17T14:51:05.079" v="483" actId="20577"/>
          <ac:spMkLst>
            <pc:docMk/>
            <pc:sldMk cId="3094553167" sldId="309"/>
            <ac:spMk id="2" creationId="{4A6B1884-782C-9E48-8BF7-054D16D9C4C9}"/>
          </ac:spMkLst>
        </pc:spChg>
      </pc:sldChg>
      <pc:sldChg chg="modSp mod">
        <pc:chgData name="Shumaker, William" userId="7d3a40e7-de5a-4a36-a22a-511c2d77f826" providerId="ADAL" clId="{0B4FD7CF-6A15-48B6-AF9C-8D8298A4162C}" dt="2023-02-17T14:46:54.324" v="186" actId="20577"/>
        <pc:sldMkLst>
          <pc:docMk/>
          <pc:sldMk cId="117080663" sldId="321"/>
        </pc:sldMkLst>
        <pc:spChg chg="mod">
          <ac:chgData name="Shumaker, William" userId="7d3a40e7-de5a-4a36-a22a-511c2d77f826" providerId="ADAL" clId="{0B4FD7CF-6A15-48B6-AF9C-8D8298A4162C}" dt="2023-02-17T14:46:54.324" v="186" actId="20577"/>
          <ac:spMkLst>
            <pc:docMk/>
            <pc:sldMk cId="117080663" sldId="321"/>
            <ac:spMk id="2" creationId="{1226EAF4-DC33-2043-84BD-D8375063F130}"/>
          </ac:spMkLst>
        </pc:spChg>
      </pc:sldChg>
      <pc:sldChg chg="del">
        <pc:chgData name="Shumaker, William" userId="7d3a40e7-de5a-4a36-a22a-511c2d77f826" providerId="ADAL" clId="{0B4FD7CF-6A15-48B6-AF9C-8D8298A4162C}" dt="2023-02-17T14:47:03.688" v="187" actId="47"/>
        <pc:sldMkLst>
          <pc:docMk/>
          <pc:sldMk cId="3071832814" sldId="324"/>
        </pc:sldMkLst>
      </pc:sldChg>
      <pc:sldChg chg="del">
        <pc:chgData name="Shumaker, William" userId="7d3a40e7-de5a-4a36-a22a-511c2d77f826" providerId="ADAL" clId="{0B4FD7CF-6A15-48B6-AF9C-8D8298A4162C}" dt="2023-02-17T14:47:05.086" v="188" actId="47"/>
        <pc:sldMkLst>
          <pc:docMk/>
          <pc:sldMk cId="4275129216" sldId="325"/>
        </pc:sldMkLst>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C21875C8-BDC3-4F2C-B06E-4BC37312627F}"/>
    <pc:docChg chg="custSel modSld">
      <pc:chgData name="Shumaker, William" userId="7d3a40e7-de5a-4a36-a22a-511c2d77f826" providerId="ADAL" clId="{C21875C8-BDC3-4F2C-B06E-4BC37312627F}" dt="2022-04-13T19:00:43.211" v="550" actId="20577"/>
      <pc:docMkLst>
        <pc:docMk/>
      </pc:docMkLst>
      <pc:sldChg chg="modSp mod">
        <pc:chgData name="Shumaker, William" userId="7d3a40e7-de5a-4a36-a22a-511c2d77f826" providerId="ADAL" clId="{C21875C8-BDC3-4F2C-B06E-4BC37312627F}" dt="2022-04-13T18:51:37.054" v="91" actId="20577"/>
        <pc:sldMkLst>
          <pc:docMk/>
          <pc:sldMk cId="4075715707" sldId="298"/>
        </pc:sldMkLst>
        <pc:spChg chg="mod">
          <ac:chgData name="Shumaker, William" userId="7d3a40e7-de5a-4a36-a22a-511c2d77f826" providerId="ADAL" clId="{C21875C8-BDC3-4F2C-B06E-4BC37312627F}" dt="2022-04-13T18:51:37.054" v="91" actId="20577"/>
          <ac:spMkLst>
            <pc:docMk/>
            <pc:sldMk cId="4075715707" sldId="298"/>
            <ac:spMk id="2" creationId="{1226EAF4-DC33-2043-84BD-D8375063F130}"/>
          </ac:spMkLst>
        </pc:spChg>
      </pc:sldChg>
      <pc:sldChg chg="addSp delSp modSp mod">
        <pc:chgData name="Shumaker, William" userId="7d3a40e7-de5a-4a36-a22a-511c2d77f826" providerId="ADAL" clId="{C21875C8-BDC3-4F2C-B06E-4BC37312627F}" dt="2022-04-13T18:55:44.304" v="113" actId="1076"/>
        <pc:sldMkLst>
          <pc:docMk/>
          <pc:sldMk cId="579505440" sldId="302"/>
        </pc:sldMkLst>
        <pc:picChg chg="del">
          <ac:chgData name="Shumaker, William" userId="7d3a40e7-de5a-4a36-a22a-511c2d77f826" providerId="ADAL" clId="{C21875C8-BDC3-4F2C-B06E-4BC37312627F}" dt="2022-04-13T18:54:44.016" v="108" actId="478"/>
          <ac:picMkLst>
            <pc:docMk/>
            <pc:sldMk cId="579505440" sldId="302"/>
            <ac:picMk id="2" creationId="{658D90AE-9B77-4189-A8D2-C392EBAABA9B}"/>
          </ac:picMkLst>
        </pc:picChg>
        <pc:picChg chg="add mod">
          <ac:chgData name="Shumaker, William" userId="7d3a40e7-de5a-4a36-a22a-511c2d77f826" providerId="ADAL" clId="{C21875C8-BDC3-4F2C-B06E-4BC37312627F}" dt="2022-04-13T18:55:44.304" v="113" actId="1076"/>
          <ac:picMkLst>
            <pc:docMk/>
            <pc:sldMk cId="579505440" sldId="302"/>
            <ac:picMk id="5" creationId="{AEEDE8AC-526F-47CB-92A9-23B34DEB2A12}"/>
          </ac:picMkLst>
        </pc:picChg>
      </pc:sldChg>
      <pc:sldChg chg="modSp mod">
        <pc:chgData name="Shumaker, William" userId="7d3a40e7-de5a-4a36-a22a-511c2d77f826" providerId="ADAL" clId="{C21875C8-BDC3-4F2C-B06E-4BC37312627F}" dt="2022-04-13T18:58:47.649" v="491" actId="20577"/>
        <pc:sldMkLst>
          <pc:docMk/>
          <pc:sldMk cId="4026495361" sldId="303"/>
        </pc:sldMkLst>
        <pc:spChg chg="mod">
          <ac:chgData name="Shumaker, William" userId="7d3a40e7-de5a-4a36-a22a-511c2d77f826" providerId="ADAL" clId="{C21875C8-BDC3-4F2C-B06E-4BC37312627F}" dt="2022-04-13T18:58:47.649" v="491" actId="20577"/>
          <ac:spMkLst>
            <pc:docMk/>
            <pc:sldMk cId="4026495361" sldId="303"/>
            <ac:spMk id="2" creationId="{2A1EFB98-6382-6840-B249-F2A8295CD362}"/>
          </ac:spMkLst>
        </pc:spChg>
      </pc:sldChg>
      <pc:sldChg chg="modSp mod">
        <pc:chgData name="Shumaker, William" userId="7d3a40e7-de5a-4a36-a22a-511c2d77f826" providerId="ADAL" clId="{C21875C8-BDC3-4F2C-B06E-4BC37312627F}" dt="2022-04-13T19:00:29.414" v="533" actId="20577"/>
        <pc:sldMkLst>
          <pc:docMk/>
          <pc:sldMk cId="3538688670" sldId="304"/>
        </pc:sldMkLst>
        <pc:spChg chg="mod">
          <ac:chgData name="Shumaker, William" userId="7d3a40e7-de5a-4a36-a22a-511c2d77f826" providerId="ADAL" clId="{C21875C8-BDC3-4F2C-B06E-4BC37312627F}" dt="2022-04-13T19:00:29.414" v="533" actId="20577"/>
          <ac:spMkLst>
            <pc:docMk/>
            <pc:sldMk cId="3538688670" sldId="304"/>
            <ac:spMk id="3" creationId="{B941637E-2E94-6546-9B6E-7F74563EF116}"/>
          </ac:spMkLst>
        </pc:spChg>
      </pc:sldChg>
      <pc:sldChg chg="modSp mod">
        <pc:chgData name="Shumaker, William" userId="7d3a40e7-de5a-4a36-a22a-511c2d77f826" providerId="ADAL" clId="{C21875C8-BDC3-4F2C-B06E-4BC37312627F}" dt="2022-04-13T19:00:43.211" v="550" actId="20577"/>
        <pc:sldMkLst>
          <pc:docMk/>
          <pc:sldMk cId="3094553167" sldId="309"/>
        </pc:sldMkLst>
        <pc:spChg chg="mod">
          <ac:chgData name="Shumaker, William" userId="7d3a40e7-de5a-4a36-a22a-511c2d77f826" providerId="ADAL" clId="{C21875C8-BDC3-4F2C-B06E-4BC37312627F}" dt="2022-04-13T19:00:43.211" v="550" actId="20577"/>
          <ac:spMkLst>
            <pc:docMk/>
            <pc:sldMk cId="3094553167" sldId="309"/>
            <ac:spMk id="2" creationId="{4A6B1884-782C-9E48-8BF7-054D16D9C4C9}"/>
          </ac:spMkLst>
        </pc:spChg>
      </pc:sldChg>
      <pc:sldChg chg="modSp mod">
        <pc:chgData name="Shumaker, William" userId="7d3a40e7-de5a-4a36-a22a-511c2d77f826" providerId="ADAL" clId="{C21875C8-BDC3-4F2C-B06E-4BC37312627F}" dt="2022-04-13T18:52:06.358" v="107" actId="20577"/>
        <pc:sldMkLst>
          <pc:docMk/>
          <pc:sldMk cId="117080663" sldId="321"/>
        </pc:sldMkLst>
        <pc:spChg chg="mod">
          <ac:chgData name="Shumaker, William" userId="7d3a40e7-de5a-4a36-a22a-511c2d77f826" providerId="ADAL" clId="{C21875C8-BDC3-4F2C-B06E-4BC37312627F}" dt="2022-04-13T18:52:06.358" v="107"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2/22/2023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FF62C667-2CBF-6DE0-C3DA-BFB247A36F42}"/>
              </a:ext>
            </a:extLst>
          </p:cNvPr>
          <p:cNvPicPr>
            <a:picLocks noChangeAspect="1"/>
          </p:cNvPicPr>
          <p:nvPr/>
        </p:nvPicPr>
        <p:blipFill>
          <a:blip r:embed="rId2"/>
          <a:stretch>
            <a:fillRect/>
          </a:stretch>
        </p:blipFill>
        <p:spPr>
          <a:xfrm>
            <a:off x="2102688" y="1160867"/>
            <a:ext cx="4938623" cy="3709678"/>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relatively high crash rate along E Martin St, we are proposing treatment spacing of approximately 400’ – 500’ intervals</a:t>
            </a:r>
          </a:p>
          <a:p>
            <a:pPr marL="342900" indent="-342900">
              <a:buFont typeface="Arial" panose="020B0604020202020204" pitchFamily="34" charset="0"/>
              <a:buChar char="•"/>
            </a:pPr>
            <a:r>
              <a:rPr lang="en-US" sz="2100" dirty="0"/>
              <a:t>Speed related crashes were identified but speed was the common factor, not location.  Speed reduction will be the focus of this effort to slow drivers down to the speed limit and work to eliminate speed related crashes</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N King Charles Rd, Glascock St and Bennett St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800100" lvl="1" indent="-342900">
              <a:buFont typeface="Arial" panose="020B0604020202020204" pitchFamily="34" charset="0"/>
              <a:buChar char="•"/>
            </a:pPr>
            <a:r>
              <a:rPr lang="en-US" dirty="0"/>
              <a:t>Please review our video about Neighborhood Traffic Circles that may answer some immediate questions.</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E Martin St.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John Winters Park and the Little Rock greenway trail</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E Martin St is approximately 36’ wide</a:t>
            </a:r>
          </a:p>
          <a:p>
            <a:pPr marL="1143000" lvl="1"/>
            <a:r>
              <a:rPr lang="en-US" sz="1600" dirty="0">
                <a:solidFill>
                  <a:srgbClr val="78AA00"/>
                </a:solidFill>
              </a:rPr>
              <a:t>Based on this street width and heavy utilization of on-street parking, horizontal traffic calming treatments at intersections and vertical traffic calming treatments in mid-block locations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8573F149-5090-4A61-9424-BBE482DD7BA1}"/>
</file>

<file path=customXml/itemProps3.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4.xml><?xml version="1.0" encoding="utf-8"?>
<ds:datastoreItem xmlns:ds="http://schemas.openxmlformats.org/officeDocument/2006/customXml" ds:itemID="{BFDB5546-4BF6-4011-AB66-7A9D6EEF7267}"/>
</file>

<file path=docProps/app.xml><?xml version="1.0" encoding="utf-8"?>
<Properties xmlns="http://schemas.openxmlformats.org/officeDocument/2006/extended-properties" xmlns:vt="http://schemas.openxmlformats.org/officeDocument/2006/docPropsVTypes">
  <Template/>
  <TotalTime>21459</TotalTime>
  <Words>702</Words>
  <Application>Microsoft Office PowerPoint</Application>
  <PresentationFormat>On-screen Show (16:9)</PresentationFormat>
  <Paragraphs>64</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Neighborhood Traffic Circle (horizontal)</vt:lpstr>
      <vt:lpstr>Neighborhood Traffic Circle (horizontal)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2023-02-22T16:21:06Z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