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18"/>
  </p:notesMasterIdLst>
  <p:handoutMasterIdLst>
    <p:handoutMasterId r:id="rId19"/>
  </p:handoutMasterIdLst>
  <p:sldIdLst>
    <p:sldId id="317" r:id="rId6"/>
    <p:sldId id="298" r:id="rId7"/>
    <p:sldId id="321" r:id="rId8"/>
    <p:sldId id="300" r:id="rId9"/>
    <p:sldId id="301" r:id="rId10"/>
    <p:sldId id="315" r:id="rId11"/>
    <p:sldId id="316" r:id="rId12"/>
    <p:sldId id="302" r:id="rId13"/>
    <p:sldId id="303" r:id="rId14"/>
    <p:sldId id="304" r:id="rId15"/>
    <p:sldId id="305" r:id="rId16"/>
    <p:sldId id="309"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23" d="100"/>
          <a:sy n="123" d="100"/>
        </p:scale>
        <p:origin x="120" y="396"/>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C96CF132-1A00-45B6-B259-3F82A4C8D1F7}"/>
    <pc:docChg chg="modSld">
      <pc:chgData name="Shumaker, William" userId="7d3a40e7-de5a-4a36-a22a-511c2d77f826" providerId="ADAL" clId="{C96CF132-1A00-45B6-B259-3F82A4C8D1F7}" dt="2022-04-18T15:05:45.433" v="27" actId="20577"/>
      <pc:docMkLst>
        <pc:docMk/>
      </pc:docMkLst>
      <pc:sldChg chg="modSp mod">
        <pc:chgData name="Shumaker, William" userId="7d3a40e7-de5a-4a36-a22a-511c2d77f826" providerId="ADAL" clId="{C96CF132-1A00-45B6-B259-3F82A4C8D1F7}" dt="2022-04-18T15:05:45.433" v="27" actId="20577"/>
        <pc:sldMkLst>
          <pc:docMk/>
          <pc:sldMk cId="4026495361" sldId="303"/>
        </pc:sldMkLst>
        <pc:spChg chg="mod">
          <ac:chgData name="Shumaker, William" userId="7d3a40e7-de5a-4a36-a22a-511c2d77f826" providerId="ADAL" clId="{C96CF132-1A00-45B6-B259-3F82A4C8D1F7}" dt="2022-04-18T15:05:45.433" v="27" actId="20577"/>
          <ac:spMkLst>
            <pc:docMk/>
            <pc:sldMk cId="4026495361" sldId="303"/>
            <ac:spMk id="2" creationId="{2A1EFB98-6382-6840-B249-F2A8295CD362}"/>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56FBBF4A-77F1-40B6-A221-D1183CD4C49A}"/>
    <pc:docChg chg="custSel modSld">
      <pc:chgData name="Shumaker, William" userId="7d3a40e7-de5a-4a36-a22a-511c2d77f826" providerId="ADAL" clId="{56FBBF4A-77F1-40B6-A221-D1183CD4C49A}" dt="2023-02-17T19:15:12.139" v="383" actId="1076"/>
      <pc:docMkLst>
        <pc:docMk/>
      </pc:docMkLst>
      <pc:sldChg chg="modSp mod">
        <pc:chgData name="Shumaker, William" userId="7d3a40e7-de5a-4a36-a22a-511c2d77f826" providerId="ADAL" clId="{56FBBF4A-77F1-40B6-A221-D1183CD4C49A}" dt="2023-02-15T20:53:49.904" v="85" actId="20577"/>
        <pc:sldMkLst>
          <pc:docMk/>
          <pc:sldMk cId="4075715707" sldId="298"/>
        </pc:sldMkLst>
        <pc:spChg chg="mod">
          <ac:chgData name="Shumaker, William" userId="7d3a40e7-de5a-4a36-a22a-511c2d77f826" providerId="ADAL" clId="{56FBBF4A-77F1-40B6-A221-D1183CD4C49A}" dt="2023-02-15T20:53:49.904" v="85" actId="20577"/>
          <ac:spMkLst>
            <pc:docMk/>
            <pc:sldMk cId="4075715707" sldId="298"/>
            <ac:spMk id="2" creationId="{1226EAF4-DC33-2043-84BD-D8375063F130}"/>
          </ac:spMkLst>
        </pc:spChg>
      </pc:sldChg>
      <pc:sldChg chg="addSp delSp modSp mod">
        <pc:chgData name="Shumaker, William" userId="7d3a40e7-de5a-4a36-a22a-511c2d77f826" providerId="ADAL" clId="{56FBBF4A-77F1-40B6-A221-D1183CD4C49A}" dt="2023-02-17T19:15:12.139" v="383" actId="1076"/>
        <pc:sldMkLst>
          <pc:docMk/>
          <pc:sldMk cId="579505440" sldId="302"/>
        </pc:sldMkLst>
        <pc:picChg chg="add mod">
          <ac:chgData name="Shumaker, William" userId="7d3a40e7-de5a-4a36-a22a-511c2d77f826" providerId="ADAL" clId="{56FBBF4A-77F1-40B6-A221-D1183CD4C49A}" dt="2023-02-17T19:15:12.139" v="383" actId="1076"/>
          <ac:picMkLst>
            <pc:docMk/>
            <pc:sldMk cId="579505440" sldId="302"/>
            <ac:picMk id="3" creationId="{AB10655B-CB46-6192-2AB1-D0BC41DEDCB6}"/>
          </ac:picMkLst>
        </pc:picChg>
        <pc:picChg chg="del">
          <ac:chgData name="Shumaker, William" userId="7d3a40e7-de5a-4a36-a22a-511c2d77f826" providerId="ADAL" clId="{56FBBF4A-77F1-40B6-A221-D1183CD4C49A}" dt="2023-02-15T20:54:59.976" v="199" actId="478"/>
          <ac:picMkLst>
            <pc:docMk/>
            <pc:sldMk cId="579505440" sldId="302"/>
            <ac:picMk id="5" creationId="{6A582B62-0436-4471-A83F-D92DE849002F}"/>
          </ac:picMkLst>
        </pc:picChg>
      </pc:sldChg>
      <pc:sldChg chg="modSp mod">
        <pc:chgData name="Shumaker, William" userId="7d3a40e7-de5a-4a36-a22a-511c2d77f826" providerId="ADAL" clId="{56FBBF4A-77F1-40B6-A221-D1183CD4C49A}" dt="2023-02-15T20:55:53.772" v="330" actId="20577"/>
        <pc:sldMkLst>
          <pc:docMk/>
          <pc:sldMk cId="4026495361" sldId="303"/>
        </pc:sldMkLst>
        <pc:spChg chg="mod">
          <ac:chgData name="Shumaker, William" userId="7d3a40e7-de5a-4a36-a22a-511c2d77f826" providerId="ADAL" clId="{56FBBF4A-77F1-40B6-A221-D1183CD4C49A}" dt="2023-02-15T20:55:53.772" v="330" actId="20577"/>
          <ac:spMkLst>
            <pc:docMk/>
            <pc:sldMk cId="4026495361" sldId="303"/>
            <ac:spMk id="2" creationId="{2A1EFB98-6382-6840-B249-F2A8295CD362}"/>
          </ac:spMkLst>
        </pc:spChg>
      </pc:sldChg>
      <pc:sldChg chg="modSp mod">
        <pc:chgData name="Shumaker, William" userId="7d3a40e7-de5a-4a36-a22a-511c2d77f826" providerId="ADAL" clId="{56FBBF4A-77F1-40B6-A221-D1183CD4C49A}" dt="2023-02-15T20:56:47.860" v="363" actId="20577"/>
        <pc:sldMkLst>
          <pc:docMk/>
          <pc:sldMk cId="3538688670" sldId="304"/>
        </pc:sldMkLst>
        <pc:spChg chg="mod">
          <ac:chgData name="Shumaker, William" userId="7d3a40e7-de5a-4a36-a22a-511c2d77f826" providerId="ADAL" clId="{56FBBF4A-77F1-40B6-A221-D1183CD4C49A}" dt="2023-02-15T20:56:47.860" v="363" actId="20577"/>
          <ac:spMkLst>
            <pc:docMk/>
            <pc:sldMk cId="3538688670" sldId="304"/>
            <ac:spMk id="3" creationId="{B941637E-2E94-6546-9B6E-7F74563EF116}"/>
          </ac:spMkLst>
        </pc:spChg>
      </pc:sldChg>
      <pc:sldChg chg="modSp mod">
        <pc:chgData name="Shumaker, William" userId="7d3a40e7-de5a-4a36-a22a-511c2d77f826" providerId="ADAL" clId="{56FBBF4A-77F1-40B6-A221-D1183CD4C49A}" dt="2023-02-15T20:56:58.611" v="380" actId="20577"/>
        <pc:sldMkLst>
          <pc:docMk/>
          <pc:sldMk cId="3094553167" sldId="309"/>
        </pc:sldMkLst>
        <pc:spChg chg="mod">
          <ac:chgData name="Shumaker, William" userId="7d3a40e7-de5a-4a36-a22a-511c2d77f826" providerId="ADAL" clId="{56FBBF4A-77F1-40B6-A221-D1183CD4C49A}" dt="2023-02-15T20:56:58.611" v="380" actId="20577"/>
          <ac:spMkLst>
            <pc:docMk/>
            <pc:sldMk cId="3094553167" sldId="309"/>
            <ac:spMk id="2" creationId="{4A6B1884-782C-9E48-8BF7-054D16D9C4C9}"/>
          </ac:spMkLst>
        </pc:spChg>
      </pc:sldChg>
      <pc:sldChg chg="modSp mod">
        <pc:chgData name="Shumaker, William" userId="7d3a40e7-de5a-4a36-a22a-511c2d77f826" providerId="ADAL" clId="{56FBBF4A-77F1-40B6-A221-D1183CD4C49A}" dt="2023-02-15T20:54:54.259" v="198" actId="20577"/>
        <pc:sldMkLst>
          <pc:docMk/>
          <pc:sldMk cId="117080663" sldId="321"/>
        </pc:sldMkLst>
        <pc:spChg chg="mod">
          <ac:chgData name="Shumaker, William" userId="7d3a40e7-de5a-4a36-a22a-511c2d77f826" providerId="ADAL" clId="{56FBBF4A-77F1-40B6-A221-D1183CD4C49A}" dt="2023-02-15T20:54:54.259" v="198" actId="20577"/>
          <ac:spMkLst>
            <pc:docMk/>
            <pc:sldMk cId="117080663" sldId="321"/>
            <ac:spMk id="2" creationId="{1226EAF4-DC33-2043-84BD-D8375063F130}"/>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7011196F-14D7-4A2B-AA39-95313D54662E}"/>
    <pc:docChg chg="custSel delSld modSld">
      <pc:chgData name="Shumaker, William" userId="7d3a40e7-de5a-4a36-a22a-511c2d77f826" providerId="ADAL" clId="{7011196F-14D7-4A2B-AA39-95313D54662E}" dt="2022-04-18T14:58:33.896" v="606" actId="20577"/>
      <pc:docMkLst>
        <pc:docMk/>
      </pc:docMkLst>
      <pc:sldChg chg="modSp mod">
        <pc:chgData name="Shumaker, William" userId="7d3a40e7-de5a-4a36-a22a-511c2d77f826" providerId="ADAL" clId="{7011196F-14D7-4A2B-AA39-95313D54662E}" dt="2022-04-18T14:51:44.440" v="52" actId="20577"/>
        <pc:sldMkLst>
          <pc:docMk/>
          <pc:sldMk cId="4075715707" sldId="298"/>
        </pc:sldMkLst>
        <pc:spChg chg="mod">
          <ac:chgData name="Shumaker, William" userId="7d3a40e7-de5a-4a36-a22a-511c2d77f826" providerId="ADAL" clId="{7011196F-14D7-4A2B-AA39-95313D54662E}" dt="2022-04-18T14:51:44.440" v="52" actId="20577"/>
          <ac:spMkLst>
            <pc:docMk/>
            <pc:sldMk cId="4075715707" sldId="298"/>
            <ac:spMk id="2" creationId="{1226EAF4-DC33-2043-84BD-D8375063F130}"/>
          </ac:spMkLst>
        </pc:spChg>
      </pc:sldChg>
      <pc:sldChg chg="addSp delSp modSp mod">
        <pc:chgData name="Shumaker, William" userId="7d3a40e7-de5a-4a36-a22a-511c2d77f826" providerId="ADAL" clId="{7011196F-14D7-4A2B-AA39-95313D54662E}" dt="2022-04-18T14:54:52.767" v="272" actId="1076"/>
        <pc:sldMkLst>
          <pc:docMk/>
          <pc:sldMk cId="579505440" sldId="302"/>
        </pc:sldMkLst>
        <pc:picChg chg="del">
          <ac:chgData name="Shumaker, William" userId="7d3a40e7-de5a-4a36-a22a-511c2d77f826" providerId="ADAL" clId="{7011196F-14D7-4A2B-AA39-95313D54662E}" dt="2022-04-18T14:54:09.013" v="267" actId="478"/>
          <ac:picMkLst>
            <pc:docMk/>
            <pc:sldMk cId="579505440" sldId="302"/>
            <ac:picMk id="2" creationId="{658D90AE-9B77-4189-A8D2-C392EBAABA9B}"/>
          </ac:picMkLst>
        </pc:picChg>
        <pc:picChg chg="add mod">
          <ac:chgData name="Shumaker, William" userId="7d3a40e7-de5a-4a36-a22a-511c2d77f826" providerId="ADAL" clId="{7011196F-14D7-4A2B-AA39-95313D54662E}" dt="2022-04-18T14:54:52.767" v="272" actId="1076"/>
          <ac:picMkLst>
            <pc:docMk/>
            <pc:sldMk cId="579505440" sldId="302"/>
            <ac:picMk id="5" creationId="{6A582B62-0436-4471-A83F-D92DE849002F}"/>
          </ac:picMkLst>
        </pc:picChg>
      </pc:sldChg>
      <pc:sldChg chg="modSp mod">
        <pc:chgData name="Shumaker, William" userId="7d3a40e7-de5a-4a36-a22a-511c2d77f826" providerId="ADAL" clId="{7011196F-14D7-4A2B-AA39-95313D54662E}" dt="2022-04-18T14:56:59.168" v="547" actId="20577"/>
        <pc:sldMkLst>
          <pc:docMk/>
          <pc:sldMk cId="4026495361" sldId="303"/>
        </pc:sldMkLst>
        <pc:spChg chg="mod">
          <ac:chgData name="Shumaker, William" userId="7d3a40e7-de5a-4a36-a22a-511c2d77f826" providerId="ADAL" clId="{7011196F-14D7-4A2B-AA39-95313D54662E}" dt="2022-04-18T14:56:59.168" v="547" actId="20577"/>
          <ac:spMkLst>
            <pc:docMk/>
            <pc:sldMk cId="4026495361" sldId="303"/>
            <ac:spMk id="2" creationId="{2A1EFB98-6382-6840-B249-F2A8295CD362}"/>
          </ac:spMkLst>
        </pc:spChg>
      </pc:sldChg>
      <pc:sldChg chg="modSp mod">
        <pc:chgData name="Shumaker, William" userId="7d3a40e7-de5a-4a36-a22a-511c2d77f826" providerId="ADAL" clId="{7011196F-14D7-4A2B-AA39-95313D54662E}" dt="2022-04-18T14:58:00.353" v="585" actId="20577"/>
        <pc:sldMkLst>
          <pc:docMk/>
          <pc:sldMk cId="3538688670" sldId="304"/>
        </pc:sldMkLst>
        <pc:spChg chg="mod">
          <ac:chgData name="Shumaker, William" userId="7d3a40e7-de5a-4a36-a22a-511c2d77f826" providerId="ADAL" clId="{7011196F-14D7-4A2B-AA39-95313D54662E}" dt="2022-04-18T14:58:00.353" v="585" actId="20577"/>
          <ac:spMkLst>
            <pc:docMk/>
            <pc:sldMk cId="3538688670" sldId="304"/>
            <ac:spMk id="3" creationId="{B941637E-2E94-6546-9B6E-7F74563EF116}"/>
          </ac:spMkLst>
        </pc:spChg>
      </pc:sldChg>
      <pc:sldChg chg="modSp mod">
        <pc:chgData name="Shumaker, William" userId="7d3a40e7-de5a-4a36-a22a-511c2d77f826" providerId="ADAL" clId="{7011196F-14D7-4A2B-AA39-95313D54662E}" dt="2022-04-18T14:58:07.935" v="586" actId="6549"/>
        <pc:sldMkLst>
          <pc:docMk/>
          <pc:sldMk cId="4118900938" sldId="305"/>
        </pc:sldMkLst>
        <pc:spChg chg="mod">
          <ac:chgData name="Shumaker, William" userId="7d3a40e7-de5a-4a36-a22a-511c2d77f826" providerId="ADAL" clId="{7011196F-14D7-4A2B-AA39-95313D54662E}" dt="2022-04-18T14:58:07.935" v="586" actId="6549"/>
          <ac:spMkLst>
            <pc:docMk/>
            <pc:sldMk cId="4118900938" sldId="305"/>
            <ac:spMk id="3" creationId="{B980361A-9700-E74F-AD95-A5A659FB3537}"/>
          </ac:spMkLst>
        </pc:spChg>
      </pc:sldChg>
      <pc:sldChg chg="modSp mod">
        <pc:chgData name="Shumaker, William" userId="7d3a40e7-de5a-4a36-a22a-511c2d77f826" providerId="ADAL" clId="{7011196F-14D7-4A2B-AA39-95313D54662E}" dt="2022-04-18T14:58:20.576" v="596" actId="20577"/>
        <pc:sldMkLst>
          <pc:docMk/>
          <pc:sldMk cId="3094553167" sldId="309"/>
        </pc:sldMkLst>
        <pc:spChg chg="mod">
          <ac:chgData name="Shumaker, William" userId="7d3a40e7-de5a-4a36-a22a-511c2d77f826" providerId="ADAL" clId="{7011196F-14D7-4A2B-AA39-95313D54662E}" dt="2022-04-18T14:58:20.576" v="596" actId="20577"/>
          <ac:spMkLst>
            <pc:docMk/>
            <pc:sldMk cId="3094553167" sldId="309"/>
            <ac:spMk id="2" creationId="{4A6B1884-782C-9E48-8BF7-054D16D9C4C9}"/>
          </ac:spMkLst>
        </pc:spChg>
      </pc:sldChg>
      <pc:sldChg chg="modSp mod">
        <pc:chgData name="Shumaker, William" userId="7d3a40e7-de5a-4a36-a22a-511c2d77f826" providerId="ADAL" clId="{7011196F-14D7-4A2B-AA39-95313D54662E}" dt="2022-04-18T14:58:33.896" v="606" actId="20577"/>
        <pc:sldMkLst>
          <pc:docMk/>
          <pc:sldMk cId="117080663" sldId="321"/>
        </pc:sldMkLst>
        <pc:spChg chg="mod">
          <ac:chgData name="Shumaker, William" userId="7d3a40e7-de5a-4a36-a22a-511c2d77f826" providerId="ADAL" clId="{7011196F-14D7-4A2B-AA39-95313D54662E}" dt="2022-04-18T14:58:33.896" v="606" actId="20577"/>
          <ac:spMkLst>
            <pc:docMk/>
            <pc:sldMk cId="117080663" sldId="321"/>
            <ac:spMk id="2" creationId="{1226EAF4-DC33-2043-84BD-D8375063F130}"/>
          </ac:spMkLst>
        </pc:spChg>
      </pc:sldChg>
      <pc:sldChg chg="del">
        <pc:chgData name="Shumaker, William" userId="7d3a40e7-de5a-4a36-a22a-511c2d77f826" providerId="ADAL" clId="{7011196F-14D7-4A2B-AA39-95313D54662E}" dt="2022-04-18T14:54:04.278" v="263" actId="47"/>
        <pc:sldMkLst>
          <pc:docMk/>
          <pc:sldMk cId="3069647260" sldId="322"/>
        </pc:sldMkLst>
      </pc:sldChg>
      <pc:sldChg chg="del">
        <pc:chgData name="Shumaker, William" userId="7d3a40e7-de5a-4a36-a22a-511c2d77f826" providerId="ADAL" clId="{7011196F-14D7-4A2B-AA39-95313D54662E}" dt="2022-04-18T14:54:05.117" v="264" actId="47"/>
        <pc:sldMkLst>
          <pc:docMk/>
          <pc:sldMk cId="3437315802" sldId="323"/>
        </pc:sldMkLst>
      </pc:sldChg>
      <pc:sldChg chg="del">
        <pc:chgData name="Shumaker, William" userId="7d3a40e7-de5a-4a36-a22a-511c2d77f826" providerId="ADAL" clId="{7011196F-14D7-4A2B-AA39-95313D54662E}" dt="2022-04-18T14:54:05.889" v="265" actId="47"/>
        <pc:sldMkLst>
          <pc:docMk/>
          <pc:sldMk cId="3071832814" sldId="324"/>
        </pc:sldMkLst>
      </pc:sldChg>
      <pc:sldChg chg="del">
        <pc:chgData name="Shumaker, William" userId="7d3a40e7-de5a-4a36-a22a-511c2d77f826" providerId="ADAL" clId="{7011196F-14D7-4A2B-AA39-95313D54662E}" dt="2022-04-18T14:54:06.559" v="266" actId="47"/>
        <pc:sldMkLst>
          <pc:docMk/>
          <pc:sldMk cId="4275129216" sldId="325"/>
        </pc:sldMkLst>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2/17/2023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a:t>
            </a:r>
            <a:r>
              <a:rPr lang="en-US" sz="1600" dirty="0" err="1">
                <a:solidFill>
                  <a:srgbClr val="78AA00"/>
                </a:solidFill>
              </a:rPr>
              <a:t>Johnsdale</a:t>
            </a:r>
            <a:r>
              <a:rPr lang="en-US" sz="1600" dirty="0">
                <a:solidFill>
                  <a:srgbClr val="78AA00"/>
                </a:solidFill>
              </a:rPr>
              <a:t> Rd and Whitehall Ave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Harps Mill Rd - E.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access to the retail at the intersection of Harps Mill Rd with </a:t>
            </a:r>
            <a:r>
              <a:rPr lang="en-US" sz="1600" dirty="0" err="1">
                <a:solidFill>
                  <a:srgbClr val="78AA00"/>
                </a:solidFill>
              </a:rPr>
              <a:t>Litchford</a:t>
            </a:r>
            <a:r>
              <a:rPr lang="en-US" sz="1600" dirty="0">
                <a:solidFill>
                  <a:srgbClr val="78AA00"/>
                </a:solidFill>
              </a:rPr>
              <a:t> Rd</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Harps Mill Rd is approximately 41’ wide</a:t>
            </a:r>
          </a:p>
          <a:p>
            <a:pPr marL="1143000" lvl="1"/>
            <a:r>
              <a:rPr lang="en-US" sz="1600" dirty="0">
                <a:solidFill>
                  <a:srgbClr val="78AA00"/>
                </a:solidFill>
              </a:rPr>
              <a:t>Based on this street width and roadway design, vertical and horizontal traffic calming elements eligible.  Based on the street context, vertical treatments are being proposed as part of this project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AB10655B-CB46-6192-2AB1-D0BC41DEDCB6}"/>
              </a:ext>
            </a:extLst>
          </p:cNvPr>
          <p:cNvPicPr>
            <a:picLocks noChangeAspect="1"/>
          </p:cNvPicPr>
          <p:nvPr/>
        </p:nvPicPr>
        <p:blipFill>
          <a:blip r:embed="rId2"/>
          <a:stretch>
            <a:fillRect/>
          </a:stretch>
        </p:blipFill>
        <p:spPr>
          <a:xfrm>
            <a:off x="2048769" y="1092849"/>
            <a:ext cx="5046462" cy="3787179"/>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crash issue identified along Harps Mill Rd, we are proposing treatment spacing of approximately 400’ – 500’ intervals</a:t>
            </a:r>
          </a:p>
          <a:p>
            <a:pPr marL="342900" indent="-342900">
              <a:buFont typeface="Arial" panose="020B0604020202020204" pitchFamily="34" charset="0"/>
              <a:buChar char="•"/>
            </a:pPr>
            <a:r>
              <a:rPr lang="en-US" sz="2100" dirty="0"/>
              <a:t>No reoccurring speed related crash issues were identified.  Speed reduction will be the focus of this effort</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4E7C0514-0B20-4EAC-B31A-9B178E9CC638}"/>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4.xml><?xml version="1.0" encoding="utf-8"?>
<ds:datastoreItem xmlns:ds="http://schemas.openxmlformats.org/officeDocument/2006/customXml" ds:itemID="{FF2432A5-0F69-4922-95D0-78AD9A70A9F1}"/>
</file>

<file path=docProps/app.xml><?xml version="1.0" encoding="utf-8"?>
<Properties xmlns="http://schemas.openxmlformats.org/officeDocument/2006/extended-properties" xmlns:vt="http://schemas.openxmlformats.org/officeDocument/2006/docPropsVTypes">
  <Template/>
  <TotalTime>26938</TotalTime>
  <Words>569</Words>
  <Application>Microsoft Office PowerPoint</Application>
  <PresentationFormat>On-screen Show (16:9)</PresentationFormat>
  <Paragraphs>52</Paragraphs>
  <Slides>12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2023-02-17T19:15:12Z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