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18"/>
  </p:notesMasterIdLst>
  <p:handoutMasterIdLst>
    <p:handoutMasterId r:id="rId19"/>
  </p:handoutMasterIdLst>
  <p:sldIdLst>
    <p:sldId id="317" r:id="rId6"/>
    <p:sldId id="298" r:id="rId7"/>
    <p:sldId id="321" r:id="rId8"/>
    <p:sldId id="300" r:id="rId9"/>
    <p:sldId id="301" r:id="rId10"/>
    <p:sldId id="315" r:id="rId11"/>
    <p:sldId id="316" r:id="rId12"/>
    <p:sldId id="302" r:id="rId13"/>
    <p:sldId id="303" r:id="rId14"/>
    <p:sldId id="304" r:id="rId15"/>
    <p:sldId id="305" r:id="rId16"/>
    <p:sldId id="309"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4" autoAdjust="0"/>
    <p:restoredTop sz="93407" autoAdjust="0"/>
  </p:normalViewPr>
  <p:slideViewPr>
    <p:cSldViewPr snapToGrid="0" snapToObjects="1" showGuides="1">
      <p:cViewPr varScale="1">
        <p:scale>
          <a:sx n="140" d="100"/>
          <a:sy n="140" d="100"/>
        </p:scale>
        <p:origin x="372" y="78"/>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customXml" Target="../customXml/item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C96CF132-1A00-45B6-B259-3F82A4C8D1F7}"/>
    <pc:docChg chg="modSld">
      <pc:chgData name="Shumaker, William" userId="7d3a40e7-de5a-4a36-a22a-511c2d77f826" providerId="ADAL" clId="{C96CF132-1A00-45B6-B259-3F82A4C8D1F7}" dt="2022-04-18T15:05:45.433" v="27" actId="20577"/>
      <pc:docMkLst>
        <pc:docMk/>
      </pc:docMkLst>
      <pc:sldChg chg="modSp mod">
        <pc:chgData name="Shumaker, William" userId="7d3a40e7-de5a-4a36-a22a-511c2d77f826" providerId="ADAL" clId="{C96CF132-1A00-45B6-B259-3F82A4C8D1F7}" dt="2022-04-18T15:05:45.433" v="27" actId="20577"/>
        <pc:sldMkLst>
          <pc:docMk/>
          <pc:sldMk cId="4026495361" sldId="303"/>
        </pc:sldMkLst>
        <pc:spChg chg="mod">
          <ac:chgData name="Shumaker, William" userId="7d3a40e7-de5a-4a36-a22a-511c2d77f826" providerId="ADAL" clId="{C96CF132-1A00-45B6-B259-3F82A4C8D1F7}" dt="2022-04-18T15:05:45.433" v="27" actId="20577"/>
          <ac:spMkLst>
            <pc:docMk/>
            <pc:sldMk cId="4026495361" sldId="303"/>
            <ac:spMk id="2" creationId="{2A1EFB98-6382-6840-B249-F2A8295CD362}"/>
          </ac:spMkLst>
        </pc:spChg>
      </pc:sldChg>
    </pc:docChg>
  </pc:docChgLst>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8T12:05:04.120" v="3277" actId="1076"/>
      <pc:docMkLst>
        <pc:docMk/>
      </pc:docMkLst>
      <pc:sldChg chg="modSp mod">
        <pc:chgData name="Shumaker, William" userId="7d3a40e7-de5a-4a36-a22a-511c2d77f826" providerId="ADAL" clId="{36CD44FD-1CEA-40AA-BF1E-FD0473AF8111}" dt="2021-04-27T19:25:27.751" v="2916" actId="20577"/>
        <pc:sldMkLst>
          <pc:docMk/>
          <pc:sldMk cId="4075715707" sldId="298"/>
        </pc:sldMkLst>
        <pc:spChg chg="mod">
          <ac:chgData name="Shumaker, William" userId="7d3a40e7-de5a-4a36-a22a-511c2d77f826" providerId="ADAL" clId="{36CD44FD-1CEA-40AA-BF1E-FD0473AF8111}" dt="2021-04-27T19:25:27.751" v="2916" actId="20577"/>
          <ac:spMkLst>
            <pc:docMk/>
            <pc:sldMk cId="4075715707" sldId="298"/>
            <ac:spMk id="2" creationId="{1226EAF4-DC33-2043-84BD-D8375063F130}"/>
          </ac:spMkLst>
        </pc:spChg>
      </pc:sldChg>
      <pc:sldChg chg="modSp mod">
        <pc:chgData name="Shumaker, William" userId="7d3a40e7-de5a-4a36-a22a-511c2d77f826" providerId="ADAL" clId="{36CD44FD-1CEA-40AA-BF1E-FD0473AF8111}" dt="2021-04-27T20:14:54.991" v="3107" actId="1076"/>
        <pc:sldMkLst>
          <pc:docMk/>
          <pc:sldMk cId="113204807" sldId="300"/>
        </pc:sldMkLst>
        <pc:spChg chg="mod">
          <ac:chgData name="Shumaker, William" userId="7d3a40e7-de5a-4a36-a22a-511c2d77f826" providerId="ADAL" clId="{36CD44FD-1CEA-40AA-BF1E-FD0473AF8111}" dt="2021-04-27T20:13:38.402" v="3050" actId="20577"/>
          <ac:spMkLst>
            <pc:docMk/>
            <pc:sldMk cId="113204807" sldId="300"/>
            <ac:spMk id="4" creationId="{8247E89E-6EC9-254D-BA53-8DE56CC4A05A}"/>
          </ac:spMkLst>
        </pc:spChg>
        <pc:picChg chg="mod">
          <ac:chgData name="Shumaker, William" userId="7d3a40e7-de5a-4a36-a22a-511c2d77f826" providerId="ADAL" clId="{36CD44FD-1CEA-40AA-BF1E-FD0473AF8111}" dt="2021-04-27T20:14:54.991" v="3107" actId="1076"/>
          <ac:picMkLst>
            <pc:docMk/>
            <pc:sldMk cId="113204807" sldId="300"/>
            <ac:picMk id="22" creationId="{A3C68716-289B-4356-9B25-0CB13659BBAC}"/>
          </ac:picMkLst>
        </pc:picChg>
      </pc:sldChg>
      <pc:sldChg chg="modSp mod">
        <pc:chgData name="Shumaker, William" userId="7d3a40e7-de5a-4a36-a22a-511c2d77f826" providerId="ADAL" clId="{36CD44FD-1CEA-40AA-BF1E-FD0473AF8111}" dt="2021-04-27T20:15:16.574" v="3111" actId="1076"/>
        <pc:sldMkLst>
          <pc:docMk/>
          <pc:sldMk cId="3921702044" sldId="301"/>
        </pc:sldMkLst>
        <pc:spChg chg="mod">
          <ac:chgData name="Shumaker, William" userId="7d3a40e7-de5a-4a36-a22a-511c2d77f826" providerId="ADAL" clId="{36CD44FD-1CEA-40AA-BF1E-FD0473AF8111}" dt="2021-04-27T20:14:59.721" v="3108" actId="1076"/>
          <ac:spMkLst>
            <pc:docMk/>
            <pc:sldMk cId="3921702044" sldId="301"/>
            <ac:spMk id="2" creationId="{8DDB5DA9-7D63-D945-B04D-D73B4826852C}"/>
          </ac:spMkLst>
        </pc:spChg>
        <pc:spChg chg="mod">
          <ac:chgData name="Shumaker, William" userId="7d3a40e7-de5a-4a36-a22a-511c2d77f826" providerId="ADAL" clId="{36CD44FD-1CEA-40AA-BF1E-FD0473AF8111}" dt="2021-04-27T20:15:05.014" v="3109" actId="1076"/>
          <ac:spMkLst>
            <pc:docMk/>
            <pc:sldMk cId="3921702044" sldId="301"/>
            <ac:spMk id="3" creationId="{D9865536-3453-0849-B3BF-EAA28E0E8209}"/>
          </ac:spMkLst>
        </pc:spChg>
        <pc:spChg chg="mod">
          <ac:chgData name="Shumaker, William" userId="7d3a40e7-de5a-4a36-a22a-511c2d77f826" providerId="ADAL" clId="{36CD44FD-1CEA-40AA-BF1E-FD0473AF8111}" dt="2021-04-27T20:13:47.210" v="3061" actId="20577"/>
          <ac:spMkLst>
            <pc:docMk/>
            <pc:sldMk cId="3921702044" sldId="301"/>
            <ac:spMk id="4" creationId="{29338D8A-E1DC-AF47-9EB9-E929B822D215}"/>
          </ac:spMkLst>
        </pc:spChg>
        <pc:spChg chg="mod">
          <ac:chgData name="Shumaker, William" userId="7d3a40e7-de5a-4a36-a22a-511c2d77f826" providerId="ADAL" clId="{36CD44FD-1CEA-40AA-BF1E-FD0473AF8111}" dt="2021-04-27T20:15:16.574" v="3111" actId="1076"/>
          <ac:spMkLst>
            <pc:docMk/>
            <pc:sldMk cId="3921702044" sldId="301"/>
            <ac:spMk id="5" creationId="{9DEB6AAA-5318-4247-8343-E8BCAFAB3F54}"/>
          </ac:spMkLst>
        </pc:spChg>
        <pc:spChg chg="mod">
          <ac:chgData name="Shumaker, William" userId="7d3a40e7-de5a-4a36-a22a-511c2d77f826" providerId="ADAL" clId="{36CD44FD-1CEA-40AA-BF1E-FD0473AF8111}" dt="2021-04-27T20:15:08.839" v="3110" actId="1076"/>
          <ac:spMkLst>
            <pc:docMk/>
            <pc:sldMk cId="3921702044" sldId="301"/>
            <ac:spMk id="6" creationId="{7EBCC2DD-E9B1-4C16-B212-4CC551A42778}"/>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20:10:57.051" v="3026" actId="20577"/>
        <pc:sldMkLst>
          <pc:docMk/>
          <pc:sldMk cId="4026495361" sldId="303"/>
        </pc:sldMkLst>
        <pc:spChg chg="mod">
          <ac:chgData name="Shumaker, William" userId="7d3a40e7-de5a-4a36-a22a-511c2d77f826" providerId="ADAL" clId="{36CD44FD-1CEA-40AA-BF1E-FD0473AF8111}" dt="2021-04-27T20:10:57.051" v="3026"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20:11:40.478" v="3027" actId="20577"/>
        <pc:sldMkLst>
          <pc:docMk/>
          <pc:sldMk cId="3538688670" sldId="304"/>
        </pc:sldMkLst>
        <pc:spChg chg="mod">
          <ac:chgData name="Shumaker, William" userId="7d3a40e7-de5a-4a36-a22a-511c2d77f826" providerId="ADAL" clId="{36CD44FD-1CEA-40AA-BF1E-FD0473AF8111}" dt="2021-04-27T20:11:40.478" v="302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8T12:05:04.120" v="3277" actId="1076"/>
        <pc:sldMkLst>
          <pc:docMk/>
          <pc:sldMk cId="4118900938" sldId="305"/>
        </pc:sldMkLst>
        <pc:spChg chg="mod">
          <ac:chgData name="Shumaker, William" userId="7d3a40e7-de5a-4a36-a22a-511c2d77f826" providerId="ADAL" clId="{36CD44FD-1CEA-40AA-BF1E-FD0473AF8111}" dt="2021-04-28T12:04:50.819" v="3276" actId="1076"/>
          <ac:spMkLst>
            <pc:docMk/>
            <pc:sldMk cId="4118900938" sldId="305"/>
            <ac:spMk id="3" creationId="{B980361A-9700-E74F-AD95-A5A659FB3537}"/>
          </ac:spMkLst>
        </pc:spChg>
        <pc:spChg chg="mod">
          <ac:chgData name="Shumaker, William" userId="7d3a40e7-de5a-4a36-a22a-511c2d77f826" providerId="ADAL" clId="{36CD44FD-1CEA-40AA-BF1E-FD0473AF8111}" dt="2021-04-28T12:05:04.120" v="3277" actId="1076"/>
          <ac:spMkLst>
            <pc:docMk/>
            <pc:sldMk cId="4118900938" sldId="305"/>
            <ac:spMk id="4" creationId="{070B8EAA-301E-8C48-B6D8-0E80BFFA9FE3}"/>
          </ac:spMkLst>
        </pc:spChg>
      </pc:sldChg>
      <pc:sldChg chg="modSp mod">
        <pc:chgData name="Shumaker, William" userId="7d3a40e7-de5a-4a36-a22a-511c2d77f826" providerId="ADAL" clId="{36CD44FD-1CEA-40AA-BF1E-FD0473AF8111}" dt="2021-04-27T20:13:23.231" v="3039" actId="20577"/>
        <pc:sldMkLst>
          <pc:docMk/>
          <pc:sldMk cId="3094553167" sldId="309"/>
        </pc:sldMkLst>
        <pc:spChg chg="mod">
          <ac:chgData name="Shumaker, William" userId="7d3a40e7-de5a-4a36-a22a-511c2d77f826" providerId="ADAL" clId="{36CD44FD-1CEA-40AA-BF1E-FD0473AF8111}" dt="2021-04-27T20:13:23.231" v="3039" actId="20577"/>
          <ac:spMkLst>
            <pc:docMk/>
            <pc:sldMk cId="3094553167" sldId="309"/>
            <ac:spMk id="2" creationId="{4A6B1884-782C-9E48-8BF7-054D16D9C4C9}"/>
          </ac:spMkLst>
        </pc:spChg>
      </pc:sldChg>
      <pc:sldChg chg="modSp mod">
        <pc:chgData name="Shumaker, William" userId="7d3a40e7-de5a-4a36-a22a-511c2d77f826" providerId="ADAL" clId="{36CD44FD-1CEA-40AA-BF1E-FD0473AF8111}" dt="2021-04-27T20:13:54.452" v="3072" actId="20577"/>
        <pc:sldMkLst>
          <pc:docMk/>
          <pc:sldMk cId="3143667793" sldId="315"/>
        </pc:sldMkLst>
        <pc:spChg chg="mod">
          <ac:chgData name="Shumaker, William" userId="7d3a40e7-de5a-4a36-a22a-511c2d77f826" providerId="ADAL" clId="{36CD44FD-1CEA-40AA-BF1E-FD0473AF8111}" dt="2021-04-27T20:13:54.452" v="3072"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20:17:22.451" v="3206" actId="20577"/>
        <pc:sldMkLst>
          <pc:docMk/>
          <pc:sldMk cId="1281272419" sldId="316"/>
        </pc:sldMkLst>
        <pc:spChg chg="mod">
          <ac:chgData name="Shumaker, William" userId="7d3a40e7-de5a-4a36-a22a-511c2d77f826" providerId="ADAL" clId="{36CD44FD-1CEA-40AA-BF1E-FD0473AF8111}" dt="2021-04-27T20:17:22.451" v="3206"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20:15:35.689" v="3113" actId="1076"/>
          <ac:spMkLst>
            <pc:docMk/>
            <pc:sldMk cId="1281272419" sldId="316"/>
            <ac:spMk id="3" creationId="{D9865536-3453-0849-B3BF-EAA28E0E8209}"/>
          </ac:spMkLst>
        </pc:spChg>
        <pc:spChg chg="mod">
          <ac:chgData name="Shumaker, William" userId="7d3a40e7-de5a-4a36-a22a-511c2d77f826" providerId="ADAL" clId="{36CD44FD-1CEA-40AA-BF1E-FD0473AF8111}" dt="2021-04-27T20:15:50.101" v="3115" actId="1076"/>
          <ac:spMkLst>
            <pc:docMk/>
            <pc:sldMk cId="1281272419" sldId="316"/>
            <ac:spMk id="5" creationId="{9DEB6AAA-5318-4247-8343-E8BCAFAB3F54}"/>
          </ac:spMkLst>
        </pc:spChg>
        <pc:spChg chg="mod">
          <ac:chgData name="Shumaker, William" userId="7d3a40e7-de5a-4a36-a22a-511c2d77f826" providerId="ADAL" clId="{36CD44FD-1CEA-40AA-BF1E-FD0473AF8111}" dt="2021-04-27T20:15:38.612" v="3114" actId="1076"/>
          <ac:spMkLst>
            <pc:docMk/>
            <pc:sldMk cId="1281272419" sldId="316"/>
            <ac:spMk id="6" creationId="{7EBCC2DD-E9B1-4C16-B212-4CC551A42778}"/>
          </ac:spMkLst>
        </pc:spChg>
        <pc:spChg chg="mod">
          <ac:chgData name="Shumaker, William" userId="7d3a40e7-de5a-4a36-a22a-511c2d77f826" providerId="ADAL" clId="{36CD44FD-1CEA-40AA-BF1E-FD0473AF8111}" dt="2021-04-27T20:14:01.700" v="3087"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20:05:50.499" v="2934" actId="20577"/>
        <pc:sldMkLst>
          <pc:docMk/>
          <pc:sldMk cId="117080663" sldId="321"/>
        </pc:sldMkLst>
        <pc:spChg chg="mod">
          <ac:chgData name="Shumaker, William" userId="7d3a40e7-de5a-4a36-a22a-511c2d77f826" providerId="ADAL" clId="{36CD44FD-1CEA-40AA-BF1E-FD0473AF8111}" dt="2021-04-27T20:05:50.499" v="2934" actId="20577"/>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20:14:11.991" v="3100" actId="20577"/>
        <pc:sldMkLst>
          <pc:docMk/>
          <pc:sldMk cId="3069647260" sldId="322"/>
        </pc:sldMkLst>
        <pc:spChg chg="mod">
          <ac:chgData name="Shumaker, William" userId="7d3a40e7-de5a-4a36-a22a-511c2d77f826" providerId="ADAL" clId="{36CD44FD-1CEA-40AA-BF1E-FD0473AF8111}" dt="2021-04-27T20:14:11.991" v="3100"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20:16:13.211" v="3119" actId="1076"/>
        <pc:sldMkLst>
          <pc:docMk/>
          <pc:sldMk cId="3437315802" sldId="323"/>
        </pc:sldMkLst>
        <pc:spChg chg="mod">
          <ac:chgData name="Shumaker, William" userId="7d3a40e7-de5a-4a36-a22a-511c2d77f826" providerId="ADAL" clId="{36CD44FD-1CEA-40AA-BF1E-FD0473AF8111}" dt="2021-04-27T20:16:01.908" v="3116" actId="1076"/>
          <ac:spMkLst>
            <pc:docMk/>
            <pc:sldMk cId="3437315802" sldId="323"/>
            <ac:spMk id="2" creationId="{8DDB5DA9-7D63-D945-B04D-D73B4826852C}"/>
          </ac:spMkLst>
        </pc:spChg>
        <pc:spChg chg="mod">
          <ac:chgData name="Shumaker, William" userId="7d3a40e7-de5a-4a36-a22a-511c2d77f826" providerId="ADAL" clId="{36CD44FD-1CEA-40AA-BF1E-FD0473AF8111}" dt="2021-04-27T20:16:13.211" v="3119" actId="1076"/>
          <ac:spMkLst>
            <pc:docMk/>
            <pc:sldMk cId="3437315802" sldId="323"/>
            <ac:spMk id="3" creationId="{D9865536-3453-0849-B3BF-EAA28E0E8209}"/>
          </ac:spMkLst>
        </pc:spChg>
        <pc:spChg chg="mod">
          <ac:chgData name="Shumaker, William" userId="7d3a40e7-de5a-4a36-a22a-511c2d77f826" providerId="ADAL" clId="{36CD44FD-1CEA-40AA-BF1E-FD0473AF8111}" dt="2021-04-27T20:16:07.417" v="3118" actId="1076"/>
          <ac:spMkLst>
            <pc:docMk/>
            <pc:sldMk cId="3437315802" sldId="323"/>
            <ac:spMk id="5" creationId="{9DEB6AAA-5318-4247-8343-E8BCAFAB3F54}"/>
          </ac:spMkLst>
        </pc:spChg>
        <pc:spChg chg="mod">
          <ac:chgData name="Shumaker, William" userId="7d3a40e7-de5a-4a36-a22a-511c2d77f826" providerId="ADAL" clId="{36CD44FD-1CEA-40AA-BF1E-FD0473AF8111}" dt="2021-04-27T20:16:04.676" v="3117" actId="1076"/>
          <ac:spMkLst>
            <pc:docMk/>
            <pc:sldMk cId="3437315802" sldId="323"/>
            <ac:spMk id="6" creationId="{7EBCC2DD-E9B1-4C16-B212-4CC551A42778}"/>
          </ac:spMkLst>
        </pc:spChg>
        <pc:spChg chg="mod">
          <ac:chgData name="Shumaker, William" userId="7d3a40e7-de5a-4a36-a22a-511c2d77f826" providerId="ADAL" clId="{36CD44FD-1CEA-40AA-BF1E-FD0473AF8111}" dt="2021-04-27T20:14:23.908" v="3102"/>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20:14:29.112" v="3104"/>
        <pc:sldMkLst>
          <pc:docMk/>
          <pc:sldMk cId="3071832814" sldId="324"/>
        </pc:sldMkLst>
        <pc:spChg chg="mod">
          <ac:chgData name="Shumaker, William" userId="7d3a40e7-de5a-4a36-a22a-511c2d77f826" providerId="ADAL" clId="{36CD44FD-1CEA-40AA-BF1E-FD0473AF8111}" dt="2021-04-27T20:14:29.112" v="3104"/>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20:16:38.288" v="3123" actId="1076"/>
        <pc:sldMkLst>
          <pc:docMk/>
          <pc:sldMk cId="4275129216" sldId="325"/>
        </pc:sldMkLst>
        <pc:spChg chg="mod">
          <ac:chgData name="Shumaker, William" userId="7d3a40e7-de5a-4a36-a22a-511c2d77f826" providerId="ADAL" clId="{36CD44FD-1CEA-40AA-BF1E-FD0473AF8111}" dt="2021-04-27T20:16:33.231" v="3122" actId="1076"/>
          <ac:spMkLst>
            <pc:docMk/>
            <pc:sldMk cId="4275129216" sldId="325"/>
            <ac:spMk id="2" creationId="{8DDB5DA9-7D63-D945-B04D-D73B4826852C}"/>
          </ac:spMkLst>
        </pc:spChg>
        <pc:spChg chg="mod">
          <ac:chgData name="Shumaker, William" userId="7d3a40e7-de5a-4a36-a22a-511c2d77f826" providerId="ADAL" clId="{36CD44FD-1CEA-40AA-BF1E-FD0473AF8111}" dt="2021-04-27T20:16:38.288" v="3123" actId="1076"/>
          <ac:spMkLst>
            <pc:docMk/>
            <pc:sldMk cId="4275129216" sldId="325"/>
            <ac:spMk id="3" creationId="{D9865536-3453-0849-B3BF-EAA28E0E8209}"/>
          </ac:spMkLst>
        </pc:spChg>
        <pc:spChg chg="mod">
          <ac:chgData name="Shumaker, William" userId="7d3a40e7-de5a-4a36-a22a-511c2d77f826" providerId="ADAL" clId="{36CD44FD-1CEA-40AA-BF1E-FD0473AF8111}" dt="2021-04-27T20:16:25.246" v="3121" actId="1076"/>
          <ac:spMkLst>
            <pc:docMk/>
            <pc:sldMk cId="4275129216" sldId="325"/>
            <ac:spMk id="5" creationId="{9DEB6AAA-5318-4247-8343-E8BCAFAB3F54}"/>
          </ac:spMkLst>
        </pc:spChg>
        <pc:spChg chg="mod">
          <ac:chgData name="Shumaker, William" userId="7d3a40e7-de5a-4a36-a22a-511c2d77f826" providerId="ADAL" clId="{36CD44FD-1CEA-40AA-BF1E-FD0473AF8111}" dt="2021-04-27T20:16:22.570" v="3120" actId="1076"/>
          <ac:spMkLst>
            <pc:docMk/>
            <pc:sldMk cId="4275129216" sldId="325"/>
            <ac:spMk id="6" creationId="{7EBCC2DD-E9B1-4C16-B212-4CC551A42778}"/>
          </ac:spMkLst>
        </pc:spChg>
        <pc:spChg chg="mod">
          <ac:chgData name="Shumaker, William" userId="7d3a40e7-de5a-4a36-a22a-511c2d77f826" providerId="ADAL" clId="{36CD44FD-1CEA-40AA-BF1E-FD0473AF8111}" dt="2021-04-27T20:14:33.100" v="3106"/>
          <ac:spMkLst>
            <pc:docMk/>
            <pc:sldMk cId="4275129216" sldId="325"/>
            <ac:spMk id="7" creationId="{2D01A2CE-C9C7-411A-9F72-C5F498547C3A}"/>
          </ac:spMkLst>
        </pc:spChg>
      </pc:sldChg>
    </pc:docChg>
  </pc:docChgLst>
  <pc:docChgLst>
    <pc:chgData name="Shumaker, William" userId="7d3a40e7-de5a-4a36-a22a-511c2d77f826" providerId="ADAL" clId="{7011196F-14D7-4A2B-AA39-95313D54662E}"/>
    <pc:docChg chg="custSel delSld modSld">
      <pc:chgData name="Shumaker, William" userId="7d3a40e7-de5a-4a36-a22a-511c2d77f826" providerId="ADAL" clId="{7011196F-14D7-4A2B-AA39-95313D54662E}" dt="2022-04-18T14:58:33.896" v="606" actId="20577"/>
      <pc:docMkLst>
        <pc:docMk/>
      </pc:docMkLst>
      <pc:sldChg chg="modSp mod">
        <pc:chgData name="Shumaker, William" userId="7d3a40e7-de5a-4a36-a22a-511c2d77f826" providerId="ADAL" clId="{7011196F-14D7-4A2B-AA39-95313D54662E}" dt="2022-04-18T14:51:44.440" v="52" actId="20577"/>
        <pc:sldMkLst>
          <pc:docMk/>
          <pc:sldMk cId="4075715707" sldId="298"/>
        </pc:sldMkLst>
        <pc:spChg chg="mod">
          <ac:chgData name="Shumaker, William" userId="7d3a40e7-de5a-4a36-a22a-511c2d77f826" providerId="ADAL" clId="{7011196F-14D7-4A2B-AA39-95313D54662E}" dt="2022-04-18T14:51:44.440" v="52" actId="20577"/>
          <ac:spMkLst>
            <pc:docMk/>
            <pc:sldMk cId="4075715707" sldId="298"/>
            <ac:spMk id="2" creationId="{1226EAF4-DC33-2043-84BD-D8375063F130}"/>
          </ac:spMkLst>
        </pc:spChg>
      </pc:sldChg>
      <pc:sldChg chg="addSp delSp modSp mod">
        <pc:chgData name="Shumaker, William" userId="7d3a40e7-de5a-4a36-a22a-511c2d77f826" providerId="ADAL" clId="{7011196F-14D7-4A2B-AA39-95313D54662E}" dt="2022-04-18T14:54:52.767" v="272" actId="1076"/>
        <pc:sldMkLst>
          <pc:docMk/>
          <pc:sldMk cId="579505440" sldId="302"/>
        </pc:sldMkLst>
        <pc:picChg chg="del">
          <ac:chgData name="Shumaker, William" userId="7d3a40e7-de5a-4a36-a22a-511c2d77f826" providerId="ADAL" clId="{7011196F-14D7-4A2B-AA39-95313D54662E}" dt="2022-04-18T14:54:09.013" v="267" actId="478"/>
          <ac:picMkLst>
            <pc:docMk/>
            <pc:sldMk cId="579505440" sldId="302"/>
            <ac:picMk id="2" creationId="{658D90AE-9B77-4189-A8D2-C392EBAABA9B}"/>
          </ac:picMkLst>
        </pc:picChg>
        <pc:picChg chg="add mod">
          <ac:chgData name="Shumaker, William" userId="7d3a40e7-de5a-4a36-a22a-511c2d77f826" providerId="ADAL" clId="{7011196F-14D7-4A2B-AA39-95313D54662E}" dt="2022-04-18T14:54:52.767" v="272" actId="1076"/>
          <ac:picMkLst>
            <pc:docMk/>
            <pc:sldMk cId="579505440" sldId="302"/>
            <ac:picMk id="5" creationId="{6A582B62-0436-4471-A83F-D92DE849002F}"/>
          </ac:picMkLst>
        </pc:picChg>
      </pc:sldChg>
      <pc:sldChg chg="modSp mod">
        <pc:chgData name="Shumaker, William" userId="7d3a40e7-de5a-4a36-a22a-511c2d77f826" providerId="ADAL" clId="{7011196F-14D7-4A2B-AA39-95313D54662E}" dt="2022-04-18T14:56:59.168" v="547" actId="20577"/>
        <pc:sldMkLst>
          <pc:docMk/>
          <pc:sldMk cId="4026495361" sldId="303"/>
        </pc:sldMkLst>
        <pc:spChg chg="mod">
          <ac:chgData name="Shumaker, William" userId="7d3a40e7-de5a-4a36-a22a-511c2d77f826" providerId="ADAL" clId="{7011196F-14D7-4A2B-AA39-95313D54662E}" dt="2022-04-18T14:56:59.168" v="547" actId="20577"/>
          <ac:spMkLst>
            <pc:docMk/>
            <pc:sldMk cId="4026495361" sldId="303"/>
            <ac:spMk id="2" creationId="{2A1EFB98-6382-6840-B249-F2A8295CD362}"/>
          </ac:spMkLst>
        </pc:spChg>
      </pc:sldChg>
      <pc:sldChg chg="modSp mod">
        <pc:chgData name="Shumaker, William" userId="7d3a40e7-de5a-4a36-a22a-511c2d77f826" providerId="ADAL" clId="{7011196F-14D7-4A2B-AA39-95313D54662E}" dt="2022-04-18T14:58:00.353" v="585" actId="20577"/>
        <pc:sldMkLst>
          <pc:docMk/>
          <pc:sldMk cId="3538688670" sldId="304"/>
        </pc:sldMkLst>
        <pc:spChg chg="mod">
          <ac:chgData name="Shumaker, William" userId="7d3a40e7-de5a-4a36-a22a-511c2d77f826" providerId="ADAL" clId="{7011196F-14D7-4A2B-AA39-95313D54662E}" dt="2022-04-18T14:58:00.353" v="585" actId="20577"/>
          <ac:spMkLst>
            <pc:docMk/>
            <pc:sldMk cId="3538688670" sldId="304"/>
            <ac:spMk id="3" creationId="{B941637E-2E94-6546-9B6E-7F74563EF116}"/>
          </ac:spMkLst>
        </pc:spChg>
      </pc:sldChg>
      <pc:sldChg chg="modSp mod">
        <pc:chgData name="Shumaker, William" userId="7d3a40e7-de5a-4a36-a22a-511c2d77f826" providerId="ADAL" clId="{7011196F-14D7-4A2B-AA39-95313D54662E}" dt="2022-04-18T14:58:07.935" v="586" actId="6549"/>
        <pc:sldMkLst>
          <pc:docMk/>
          <pc:sldMk cId="4118900938" sldId="305"/>
        </pc:sldMkLst>
        <pc:spChg chg="mod">
          <ac:chgData name="Shumaker, William" userId="7d3a40e7-de5a-4a36-a22a-511c2d77f826" providerId="ADAL" clId="{7011196F-14D7-4A2B-AA39-95313D54662E}" dt="2022-04-18T14:58:07.935" v="586" actId="6549"/>
          <ac:spMkLst>
            <pc:docMk/>
            <pc:sldMk cId="4118900938" sldId="305"/>
            <ac:spMk id="3" creationId="{B980361A-9700-E74F-AD95-A5A659FB3537}"/>
          </ac:spMkLst>
        </pc:spChg>
      </pc:sldChg>
      <pc:sldChg chg="modSp mod">
        <pc:chgData name="Shumaker, William" userId="7d3a40e7-de5a-4a36-a22a-511c2d77f826" providerId="ADAL" clId="{7011196F-14D7-4A2B-AA39-95313D54662E}" dt="2022-04-18T14:58:20.576" v="596" actId="20577"/>
        <pc:sldMkLst>
          <pc:docMk/>
          <pc:sldMk cId="3094553167" sldId="309"/>
        </pc:sldMkLst>
        <pc:spChg chg="mod">
          <ac:chgData name="Shumaker, William" userId="7d3a40e7-de5a-4a36-a22a-511c2d77f826" providerId="ADAL" clId="{7011196F-14D7-4A2B-AA39-95313D54662E}" dt="2022-04-18T14:58:20.576" v="596" actId="20577"/>
          <ac:spMkLst>
            <pc:docMk/>
            <pc:sldMk cId="3094553167" sldId="309"/>
            <ac:spMk id="2" creationId="{4A6B1884-782C-9E48-8BF7-054D16D9C4C9}"/>
          </ac:spMkLst>
        </pc:spChg>
      </pc:sldChg>
      <pc:sldChg chg="modSp mod">
        <pc:chgData name="Shumaker, William" userId="7d3a40e7-de5a-4a36-a22a-511c2d77f826" providerId="ADAL" clId="{7011196F-14D7-4A2B-AA39-95313D54662E}" dt="2022-04-18T14:58:33.896" v="606" actId="20577"/>
        <pc:sldMkLst>
          <pc:docMk/>
          <pc:sldMk cId="117080663" sldId="321"/>
        </pc:sldMkLst>
        <pc:spChg chg="mod">
          <ac:chgData name="Shumaker, William" userId="7d3a40e7-de5a-4a36-a22a-511c2d77f826" providerId="ADAL" clId="{7011196F-14D7-4A2B-AA39-95313D54662E}" dt="2022-04-18T14:58:33.896" v="606" actId="20577"/>
          <ac:spMkLst>
            <pc:docMk/>
            <pc:sldMk cId="117080663" sldId="321"/>
            <ac:spMk id="2" creationId="{1226EAF4-DC33-2043-84BD-D8375063F130}"/>
          </ac:spMkLst>
        </pc:spChg>
      </pc:sldChg>
      <pc:sldChg chg="del">
        <pc:chgData name="Shumaker, William" userId="7d3a40e7-de5a-4a36-a22a-511c2d77f826" providerId="ADAL" clId="{7011196F-14D7-4A2B-AA39-95313D54662E}" dt="2022-04-18T14:54:04.278" v="263" actId="47"/>
        <pc:sldMkLst>
          <pc:docMk/>
          <pc:sldMk cId="3069647260" sldId="322"/>
        </pc:sldMkLst>
      </pc:sldChg>
      <pc:sldChg chg="del">
        <pc:chgData name="Shumaker, William" userId="7d3a40e7-de5a-4a36-a22a-511c2d77f826" providerId="ADAL" clId="{7011196F-14D7-4A2B-AA39-95313D54662E}" dt="2022-04-18T14:54:05.117" v="264" actId="47"/>
        <pc:sldMkLst>
          <pc:docMk/>
          <pc:sldMk cId="3437315802" sldId="323"/>
        </pc:sldMkLst>
      </pc:sldChg>
      <pc:sldChg chg="del">
        <pc:chgData name="Shumaker, William" userId="7d3a40e7-de5a-4a36-a22a-511c2d77f826" providerId="ADAL" clId="{7011196F-14D7-4A2B-AA39-95313D54662E}" dt="2022-04-18T14:54:05.889" v="265" actId="47"/>
        <pc:sldMkLst>
          <pc:docMk/>
          <pc:sldMk cId="3071832814" sldId="324"/>
        </pc:sldMkLst>
      </pc:sldChg>
      <pc:sldChg chg="del">
        <pc:chgData name="Shumaker, William" userId="7d3a40e7-de5a-4a36-a22a-511c2d77f826" providerId="ADAL" clId="{7011196F-14D7-4A2B-AA39-95313D54662E}" dt="2022-04-18T14:54:06.559" v="266" actId="47"/>
        <pc:sldMkLst>
          <pc:docMk/>
          <pc:sldMk cId="4275129216" sldId="325"/>
        </pc:sldMkLst>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468E91CA-218B-4107-A7E8-C68676CCEB8E}"/>
    <pc:docChg chg="custSel modSld">
      <pc:chgData name="Shumaker, William" userId="7d3a40e7-de5a-4a36-a22a-511c2d77f826" providerId="ADAL" clId="{468E91CA-218B-4107-A7E8-C68676CCEB8E}" dt="2021-05-14T17:17:11.447" v="583" actId="20577"/>
      <pc:docMkLst>
        <pc:docMk/>
      </pc:docMkLst>
      <pc:sldChg chg="modSp mod">
        <pc:chgData name="Shumaker, William" userId="7d3a40e7-de5a-4a36-a22a-511c2d77f826" providerId="ADAL" clId="{468E91CA-218B-4107-A7E8-C68676CCEB8E}" dt="2021-05-03T16:56:34.612" v="135" actId="1076"/>
        <pc:sldMkLst>
          <pc:docMk/>
          <pc:sldMk cId="4075715707" sldId="298"/>
        </pc:sldMkLst>
        <pc:spChg chg="mod">
          <ac:chgData name="Shumaker, William" userId="7d3a40e7-de5a-4a36-a22a-511c2d77f826" providerId="ADAL" clId="{468E91CA-218B-4107-A7E8-C68676CCEB8E}" dt="2021-05-03T16:56:34.612" v="135" actId="1076"/>
          <ac:spMkLst>
            <pc:docMk/>
            <pc:sldMk cId="4075715707" sldId="298"/>
            <ac:spMk id="2" creationId="{1226EAF4-DC33-2043-84BD-D8375063F130}"/>
          </ac:spMkLst>
        </pc:spChg>
      </pc:sldChg>
      <pc:sldChg chg="addSp delSp modSp mod">
        <pc:chgData name="Shumaker, William" userId="7d3a40e7-de5a-4a36-a22a-511c2d77f826" providerId="ADAL" clId="{468E91CA-218B-4107-A7E8-C68676CCEB8E}" dt="2021-05-03T17:05:51.468" v="579" actId="1076"/>
        <pc:sldMkLst>
          <pc:docMk/>
          <pc:sldMk cId="579505440" sldId="302"/>
        </pc:sldMkLst>
        <pc:picChg chg="add mod">
          <ac:chgData name="Shumaker, William" userId="7d3a40e7-de5a-4a36-a22a-511c2d77f826" providerId="ADAL" clId="{468E91CA-218B-4107-A7E8-C68676CCEB8E}" dt="2021-05-03T17:05:51.468" v="579" actId="1076"/>
          <ac:picMkLst>
            <pc:docMk/>
            <pc:sldMk cId="579505440" sldId="302"/>
            <ac:picMk id="2" creationId="{658D90AE-9B77-4189-A8D2-C392EBAABA9B}"/>
          </ac:picMkLst>
        </pc:picChg>
        <pc:picChg chg="del">
          <ac:chgData name="Shumaker, William" userId="7d3a40e7-de5a-4a36-a22a-511c2d77f826" providerId="ADAL" clId="{468E91CA-218B-4107-A7E8-C68676CCEB8E}" dt="2021-05-03T17:05:42.097" v="576" actId="478"/>
          <ac:picMkLst>
            <pc:docMk/>
            <pc:sldMk cId="579505440" sldId="302"/>
            <ac:picMk id="3" creationId="{0D604BFF-D69F-4AC2-815C-7F86599DE772}"/>
          </ac:picMkLst>
        </pc:picChg>
      </pc:sldChg>
      <pc:sldChg chg="modSp mod">
        <pc:chgData name="Shumaker, William" userId="7d3a40e7-de5a-4a36-a22a-511c2d77f826" providerId="ADAL" clId="{468E91CA-218B-4107-A7E8-C68676CCEB8E}" dt="2021-05-03T17:00:31.679" v="488" actId="20577"/>
        <pc:sldMkLst>
          <pc:docMk/>
          <pc:sldMk cId="4026495361" sldId="303"/>
        </pc:sldMkLst>
        <pc:spChg chg="mod">
          <ac:chgData name="Shumaker, William" userId="7d3a40e7-de5a-4a36-a22a-511c2d77f826" providerId="ADAL" clId="{468E91CA-218B-4107-A7E8-C68676CCEB8E}" dt="2021-05-03T17:00:31.679" v="488" actId="20577"/>
          <ac:spMkLst>
            <pc:docMk/>
            <pc:sldMk cId="4026495361" sldId="303"/>
            <ac:spMk id="2" creationId="{2A1EFB98-6382-6840-B249-F2A8295CD362}"/>
          </ac:spMkLst>
        </pc:spChg>
      </pc:sldChg>
      <pc:sldChg chg="modSp mod">
        <pc:chgData name="Shumaker, William" userId="7d3a40e7-de5a-4a36-a22a-511c2d77f826" providerId="ADAL" clId="{468E91CA-218B-4107-A7E8-C68676CCEB8E}" dt="2021-05-14T17:17:11.447" v="583" actId="20577"/>
        <pc:sldMkLst>
          <pc:docMk/>
          <pc:sldMk cId="3538688670" sldId="304"/>
        </pc:sldMkLst>
        <pc:spChg chg="mod">
          <ac:chgData name="Shumaker, William" userId="7d3a40e7-de5a-4a36-a22a-511c2d77f826" providerId="ADAL" clId="{468E91CA-218B-4107-A7E8-C68676CCEB8E}" dt="2021-05-14T17:17:11.447" v="583" actId="20577"/>
          <ac:spMkLst>
            <pc:docMk/>
            <pc:sldMk cId="3538688670" sldId="304"/>
            <ac:spMk id="3" creationId="{B941637E-2E94-6546-9B6E-7F74563EF116}"/>
          </ac:spMkLst>
        </pc:spChg>
      </pc:sldChg>
      <pc:sldChg chg="modSp mod">
        <pc:chgData name="Shumaker, William" userId="7d3a40e7-de5a-4a36-a22a-511c2d77f826" providerId="ADAL" clId="{468E91CA-218B-4107-A7E8-C68676CCEB8E}" dt="2021-05-03T17:03:15.628" v="575" actId="20577"/>
        <pc:sldMkLst>
          <pc:docMk/>
          <pc:sldMk cId="3094553167" sldId="309"/>
        </pc:sldMkLst>
        <pc:spChg chg="mod">
          <ac:chgData name="Shumaker, William" userId="7d3a40e7-de5a-4a36-a22a-511c2d77f826" providerId="ADAL" clId="{468E91CA-218B-4107-A7E8-C68676CCEB8E}" dt="2021-05-03T17:03:15.628" v="575" actId="20577"/>
          <ac:spMkLst>
            <pc:docMk/>
            <pc:sldMk cId="3094553167" sldId="309"/>
            <ac:spMk id="2" creationId="{4A6B1884-782C-9E48-8BF7-054D16D9C4C9}"/>
          </ac:spMkLst>
        </pc:spChg>
      </pc:sldChg>
      <pc:sldChg chg="modSp mod">
        <pc:chgData name="Shumaker, William" userId="7d3a40e7-de5a-4a36-a22a-511c2d77f826" providerId="ADAL" clId="{468E91CA-218B-4107-A7E8-C68676CCEB8E}" dt="2021-05-03T16:57:51.651" v="150" actId="20577"/>
        <pc:sldMkLst>
          <pc:docMk/>
          <pc:sldMk cId="117080663" sldId="321"/>
        </pc:sldMkLst>
        <pc:spChg chg="mod">
          <ac:chgData name="Shumaker, William" userId="7d3a40e7-de5a-4a36-a22a-511c2d77f826" providerId="ADAL" clId="{468E91CA-218B-4107-A7E8-C68676CCEB8E}" dt="2021-05-03T16:57:51.651" v="150" actId="20577"/>
          <ac:spMkLst>
            <pc:docMk/>
            <pc:sldMk cId="117080663" sldId="321"/>
            <ac:spMk id="2" creationId="{1226EAF4-DC33-2043-84BD-D8375063F130}"/>
          </ac:spMkLst>
        </pc:spChg>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docChgLst>
    <pc:chgData name="Shumaker, William" userId="7d3a40e7-de5a-4a36-a22a-511c2d77f826" providerId="ADAL" clId="{93C50424-74A4-406B-AB09-D304134AD98A}"/>
    <pc:docChg chg="custSel modSld">
      <pc:chgData name="Shumaker, William" userId="7d3a40e7-de5a-4a36-a22a-511c2d77f826" providerId="ADAL" clId="{93C50424-74A4-406B-AB09-D304134AD98A}" dt="2023-02-13T20:46:36.473" v="100" actId="1076"/>
      <pc:docMkLst>
        <pc:docMk/>
      </pc:docMkLst>
      <pc:sldChg chg="modSp mod">
        <pc:chgData name="Shumaker, William" userId="7d3a40e7-de5a-4a36-a22a-511c2d77f826" providerId="ADAL" clId="{93C50424-74A4-406B-AB09-D304134AD98A}" dt="2023-02-13T20:37:53.125" v="14" actId="20577"/>
        <pc:sldMkLst>
          <pc:docMk/>
          <pc:sldMk cId="4075715707" sldId="298"/>
        </pc:sldMkLst>
        <pc:spChg chg="mod">
          <ac:chgData name="Shumaker, William" userId="7d3a40e7-de5a-4a36-a22a-511c2d77f826" providerId="ADAL" clId="{93C50424-74A4-406B-AB09-D304134AD98A}" dt="2023-02-13T20:37:53.125" v="14" actId="20577"/>
          <ac:spMkLst>
            <pc:docMk/>
            <pc:sldMk cId="4075715707" sldId="298"/>
            <ac:spMk id="2" creationId="{1226EAF4-DC33-2043-84BD-D8375063F130}"/>
          </ac:spMkLst>
        </pc:spChg>
      </pc:sldChg>
      <pc:sldChg chg="addSp delSp modSp mod">
        <pc:chgData name="Shumaker, William" userId="7d3a40e7-de5a-4a36-a22a-511c2d77f826" providerId="ADAL" clId="{93C50424-74A4-406B-AB09-D304134AD98A}" dt="2023-02-13T20:46:36.473" v="100" actId="1076"/>
        <pc:sldMkLst>
          <pc:docMk/>
          <pc:sldMk cId="579505440" sldId="302"/>
        </pc:sldMkLst>
        <pc:picChg chg="add mod">
          <ac:chgData name="Shumaker, William" userId="7d3a40e7-de5a-4a36-a22a-511c2d77f826" providerId="ADAL" clId="{93C50424-74A4-406B-AB09-D304134AD98A}" dt="2023-02-13T20:46:36.473" v="100" actId="1076"/>
          <ac:picMkLst>
            <pc:docMk/>
            <pc:sldMk cId="579505440" sldId="302"/>
            <ac:picMk id="3" creationId="{ED80F2E5-33B0-21C4-B398-E788E3B927B9}"/>
          </ac:picMkLst>
        </pc:picChg>
        <pc:picChg chg="del">
          <ac:chgData name="Shumaker, William" userId="7d3a40e7-de5a-4a36-a22a-511c2d77f826" providerId="ADAL" clId="{93C50424-74A4-406B-AB09-D304134AD98A}" dt="2023-02-13T20:38:41.659" v="33" actId="478"/>
          <ac:picMkLst>
            <pc:docMk/>
            <pc:sldMk cId="579505440" sldId="302"/>
            <ac:picMk id="5" creationId="{6A582B62-0436-4471-A83F-D92DE849002F}"/>
          </ac:picMkLst>
        </pc:picChg>
      </pc:sldChg>
      <pc:sldChg chg="modSp mod">
        <pc:chgData name="Shumaker, William" userId="7d3a40e7-de5a-4a36-a22a-511c2d77f826" providerId="ADAL" clId="{93C50424-74A4-406B-AB09-D304134AD98A}" dt="2023-02-13T20:40:36.035" v="57" actId="20577"/>
        <pc:sldMkLst>
          <pc:docMk/>
          <pc:sldMk cId="4026495361" sldId="303"/>
        </pc:sldMkLst>
        <pc:spChg chg="mod">
          <ac:chgData name="Shumaker, William" userId="7d3a40e7-de5a-4a36-a22a-511c2d77f826" providerId="ADAL" clId="{93C50424-74A4-406B-AB09-D304134AD98A}" dt="2023-02-13T20:40:36.035" v="57" actId="20577"/>
          <ac:spMkLst>
            <pc:docMk/>
            <pc:sldMk cId="4026495361" sldId="303"/>
            <ac:spMk id="2" creationId="{2A1EFB98-6382-6840-B249-F2A8295CD362}"/>
          </ac:spMkLst>
        </pc:spChg>
      </pc:sldChg>
      <pc:sldChg chg="modSp mod">
        <pc:chgData name="Shumaker, William" userId="7d3a40e7-de5a-4a36-a22a-511c2d77f826" providerId="ADAL" clId="{93C50424-74A4-406B-AB09-D304134AD98A}" dt="2023-02-13T20:40:55.890" v="83" actId="20577"/>
        <pc:sldMkLst>
          <pc:docMk/>
          <pc:sldMk cId="3538688670" sldId="304"/>
        </pc:sldMkLst>
        <pc:spChg chg="mod">
          <ac:chgData name="Shumaker, William" userId="7d3a40e7-de5a-4a36-a22a-511c2d77f826" providerId="ADAL" clId="{93C50424-74A4-406B-AB09-D304134AD98A}" dt="2023-02-13T20:40:55.890" v="83" actId="20577"/>
          <ac:spMkLst>
            <pc:docMk/>
            <pc:sldMk cId="3538688670" sldId="304"/>
            <ac:spMk id="3" creationId="{B941637E-2E94-6546-9B6E-7F74563EF116}"/>
          </ac:spMkLst>
        </pc:spChg>
      </pc:sldChg>
      <pc:sldChg chg="modSp mod">
        <pc:chgData name="Shumaker, William" userId="7d3a40e7-de5a-4a36-a22a-511c2d77f826" providerId="ADAL" clId="{93C50424-74A4-406B-AB09-D304134AD98A}" dt="2023-02-13T20:41:08.539" v="95" actId="20577"/>
        <pc:sldMkLst>
          <pc:docMk/>
          <pc:sldMk cId="3094553167" sldId="309"/>
        </pc:sldMkLst>
        <pc:spChg chg="mod">
          <ac:chgData name="Shumaker, William" userId="7d3a40e7-de5a-4a36-a22a-511c2d77f826" providerId="ADAL" clId="{93C50424-74A4-406B-AB09-D304134AD98A}" dt="2023-02-13T20:41:08.539" v="95" actId="20577"/>
          <ac:spMkLst>
            <pc:docMk/>
            <pc:sldMk cId="3094553167" sldId="309"/>
            <ac:spMk id="2" creationId="{4A6B1884-782C-9E48-8BF7-054D16D9C4C9}"/>
          </ac:spMkLst>
        </pc:spChg>
      </pc:sldChg>
      <pc:sldChg chg="modSp mod">
        <pc:chgData name="Shumaker, William" userId="7d3a40e7-de5a-4a36-a22a-511c2d77f826" providerId="ADAL" clId="{93C50424-74A4-406B-AB09-D304134AD98A}" dt="2023-02-13T20:38:36.118" v="32" actId="20577"/>
        <pc:sldMkLst>
          <pc:docMk/>
          <pc:sldMk cId="117080663" sldId="321"/>
        </pc:sldMkLst>
        <pc:spChg chg="mod">
          <ac:chgData name="Shumaker, William" userId="7d3a40e7-de5a-4a36-a22a-511c2d77f826" providerId="ADAL" clId="{93C50424-74A4-406B-AB09-D304134AD98A}" dt="2023-02-13T20:38:36.118" v="32" actId="20577"/>
          <ac:spMkLst>
            <pc:docMk/>
            <pc:sldMk cId="117080663" sldId="321"/>
            <ac:spMk id="2" creationId="{1226EAF4-DC33-2043-84BD-D8375063F1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2/13/2023</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2/13/2023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Preliminary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25 mph speed limit and top driver speed is capped at around 5-7 mph over the speed limit</a:t>
            </a:r>
          </a:p>
          <a:p>
            <a:pPr lvl="1"/>
            <a:r>
              <a:rPr lang="en-US" sz="1600" dirty="0">
                <a:solidFill>
                  <a:srgbClr val="78AA00"/>
                </a:solidFill>
              </a:rPr>
              <a:t>Based on your location, </a:t>
            </a:r>
            <a:r>
              <a:rPr lang="en-US" sz="1600" dirty="0" err="1">
                <a:solidFill>
                  <a:srgbClr val="78AA00"/>
                </a:solidFill>
              </a:rPr>
              <a:t>Huntleigh</a:t>
            </a:r>
            <a:r>
              <a:rPr lang="en-US" sz="1600" dirty="0">
                <a:solidFill>
                  <a:srgbClr val="78AA00"/>
                </a:solidFill>
              </a:rPr>
              <a:t> Dr and Baugh St are the closest completed traffic calming project to you with this style of completed project.  We encourage you to go drive these streets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406075"/>
            <a:ext cx="8623495" cy="3161763"/>
          </a:xfrm>
        </p:spPr>
        <p:txBody>
          <a:bodyPr/>
          <a:lstStyle/>
          <a:p>
            <a:pPr marL="342900" indent="-342900">
              <a:buFont typeface="Arial" panose="020B0604020202020204" pitchFamily="34" charset="0"/>
              <a:buChar char="•"/>
            </a:pPr>
            <a:r>
              <a:rPr lang="en-US" dirty="0"/>
              <a:t>What are your thoughts on the proposed design?</a:t>
            </a:r>
          </a:p>
          <a:p>
            <a:pPr marL="800100" lvl="1" indent="-342900">
              <a:buFont typeface="Arial" panose="020B0604020202020204" pitchFamily="34" charset="0"/>
              <a:buChar char="•"/>
            </a:pPr>
            <a:r>
              <a:rPr lang="en-US" sz="1800" dirty="0"/>
              <a:t>Should we place more or less treatments along the street?</a:t>
            </a:r>
          </a:p>
          <a:p>
            <a:pPr marL="342900" indent="-342900">
              <a:buFont typeface="Arial" panose="020B0604020202020204" pitchFamily="34" charset="0"/>
              <a:buChar char="•"/>
            </a:pPr>
            <a:r>
              <a:rPr lang="en-US" dirty="0"/>
              <a:t>Have we adequately addressed problem areas you see?</a:t>
            </a:r>
          </a:p>
          <a:p>
            <a:pPr marL="800100" lvl="1" indent="-342900">
              <a:buFont typeface="Arial" panose="020B0604020202020204" pitchFamily="34" charset="0"/>
              <a:buChar char="•"/>
            </a:pPr>
            <a:r>
              <a:rPr lang="en-US" sz="1800" dirty="0"/>
              <a:t>Should we place another traffic calming treatment in a targeted location?</a:t>
            </a:r>
          </a:p>
          <a:p>
            <a:pPr marL="342900" indent="-342900">
              <a:buFont typeface="Arial" panose="020B0604020202020204" pitchFamily="34" charset="0"/>
              <a:buChar char="•"/>
            </a:pPr>
            <a:r>
              <a:rPr lang="en-US" dirty="0"/>
              <a:t>What are your thoughts on the mix of treatments being proposed?</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Public Comment</a:t>
            </a:r>
          </a:p>
        </p:txBody>
      </p:sp>
    </p:spTree>
    <p:extLst>
      <p:ext uri="{BB962C8B-B14F-4D97-AF65-F5344CB8AC3E}">
        <p14:creationId xmlns:p14="http://schemas.microsoft.com/office/powerpoint/2010/main" val="4118900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79677" y="623004"/>
            <a:ext cx="7908185" cy="841990"/>
          </a:xfrm>
        </p:spPr>
        <p:txBody>
          <a:bodyPr/>
          <a:lstStyle/>
          <a:p>
            <a:r>
              <a:rPr lang="en-US" dirty="0"/>
              <a:t>Please direct all comments and questions to staff using the </a:t>
            </a:r>
            <a:r>
              <a:rPr lang="en-US" dirty="0" err="1"/>
              <a:t>PublicInput</a:t>
            </a:r>
            <a:r>
              <a:rPr lang="en-US" dirty="0"/>
              <a:t> portal for Kilcullen Dr.  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565136"/>
            <a:ext cx="7718886" cy="3324925"/>
          </a:xfrm>
        </p:spPr>
        <p:txBody>
          <a:bodyPr/>
          <a:lstStyle/>
          <a:p>
            <a:pPr marL="342900" indent="-342900">
              <a:buFont typeface="Arial" panose="020B0604020202020204" pitchFamily="34" charset="0"/>
              <a:buChar char="•"/>
            </a:pPr>
            <a:r>
              <a:rPr lang="en-US" sz="2000" dirty="0"/>
              <a:t>Consistent treatment placement along entire street</a:t>
            </a:r>
          </a:p>
          <a:p>
            <a:pPr marL="1143000" lvl="1"/>
            <a:r>
              <a:rPr lang="en-US" sz="1600" dirty="0">
                <a:solidFill>
                  <a:srgbClr val="78AA00"/>
                </a:solidFill>
              </a:rPr>
              <a:t>400’ – 700’ spacing of treatments</a:t>
            </a:r>
          </a:p>
          <a:p>
            <a:pPr marL="1143000" lvl="1"/>
            <a:r>
              <a:rPr lang="en-US" sz="1600" dirty="0">
                <a:solidFill>
                  <a:srgbClr val="78AA00"/>
                </a:solidFill>
              </a:rPr>
              <a:t>Close spacing is used for streets with a higher speed compliance issue</a:t>
            </a:r>
          </a:p>
          <a:p>
            <a:pPr marL="1143000" lvl="1"/>
            <a:r>
              <a:rPr lang="en-US" sz="1600" dirty="0">
                <a:solidFill>
                  <a:srgbClr val="78AA00"/>
                </a:solidFill>
              </a:rPr>
              <a:t>Target pedestrian heavy amenities to increase safety, such as access to the Green Road park</a:t>
            </a:r>
          </a:p>
          <a:p>
            <a:pPr marL="342900" indent="-342900">
              <a:buFont typeface="Arial" panose="020B0604020202020204" pitchFamily="34" charset="0"/>
              <a:buChar char="•"/>
            </a:pPr>
            <a:r>
              <a:rPr lang="en-US" sz="2000" dirty="0"/>
              <a:t>Targeted placement to fix a speed related crash issue</a:t>
            </a:r>
          </a:p>
          <a:p>
            <a:pPr marL="1143000" lvl="1"/>
            <a:r>
              <a:rPr lang="en-US" sz="1600" dirty="0">
                <a:solidFill>
                  <a:srgbClr val="78AA00"/>
                </a:solidFill>
              </a:rPr>
              <a:t>If a pattern of speed related crashes is identified, targeted treatment placement can eliminate that crash pattern</a:t>
            </a:r>
          </a:p>
          <a:p>
            <a:pPr marL="1143000" lvl="1"/>
            <a:r>
              <a:rPr lang="en-US" sz="1600" dirty="0">
                <a:solidFill>
                  <a:srgbClr val="78AA00"/>
                </a:solidFill>
              </a:rPr>
              <a:t>If no pattern is identified locationally, but multiple speed related crashes have occurred, consistent treatment spacing can help eliminate crashes along an entire street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How do we approach the traffic calming design?</a:t>
            </a:r>
          </a:p>
        </p:txBody>
      </p:sp>
    </p:spTree>
    <p:extLst>
      <p:ext uri="{BB962C8B-B14F-4D97-AF65-F5344CB8AC3E}">
        <p14:creationId xmlns:p14="http://schemas.microsoft.com/office/powerpoint/2010/main" val="407571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Your street’s width will determine what types of treatments can be placed</a:t>
            </a:r>
          </a:p>
          <a:p>
            <a:pPr marL="1143000" lvl="1"/>
            <a:r>
              <a:rPr lang="en-US" sz="1600" dirty="0">
                <a:solidFill>
                  <a:srgbClr val="78AA00"/>
                </a:solidFill>
              </a:rPr>
              <a:t>Kilcullen Dr is approximately 27’ wide</a:t>
            </a:r>
          </a:p>
          <a:p>
            <a:pPr marL="1143000" lvl="1"/>
            <a:r>
              <a:rPr lang="en-US" sz="1600" dirty="0">
                <a:solidFill>
                  <a:srgbClr val="78AA00"/>
                </a:solidFill>
              </a:rPr>
              <a:t>Based on this street width and roadway design, vertical traffic calming elements are appropriate and are being proposed as part of this project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Treatment Limitations</a:t>
            </a:r>
          </a:p>
        </p:txBody>
      </p:sp>
    </p:spTree>
    <p:extLst>
      <p:ext uri="{BB962C8B-B14F-4D97-AF65-F5344CB8AC3E}">
        <p14:creationId xmlns:p14="http://schemas.microsoft.com/office/powerpoint/2010/main" val="11708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1" y="391328"/>
            <a:ext cx="9144000" cy="590551"/>
          </a:xfrm>
        </p:spPr>
        <p:txBody>
          <a:bodyPr/>
          <a:lstStyle/>
          <a:p>
            <a:pPr algn="ctr"/>
            <a:r>
              <a:rPr lang="en-US" dirty="0"/>
              <a:t>Speed Humps</a:t>
            </a:r>
            <a:br>
              <a:rPr lang="en-US" dirty="0"/>
            </a:br>
            <a:r>
              <a:rPr lang="en-US" dirty="0"/>
              <a:t>(vertical)</a:t>
            </a:r>
          </a:p>
        </p:txBody>
      </p:sp>
      <p:pic>
        <p:nvPicPr>
          <p:cNvPr id="22" name="Picture Placeholder 21">
            <a:extLst>
              <a:ext uri="{FF2B5EF4-FFF2-40B4-BE49-F238E27FC236}">
                <a16:creationId xmlns:a16="http://schemas.microsoft.com/office/drawing/2014/main" id="{A3C68716-289B-4356-9B25-0CB13659BBAC}"/>
              </a:ext>
            </a:extLst>
          </p:cNvPr>
          <p:cNvPicPr>
            <a:picLocks noGrp="1" noChangeAspect="1"/>
          </p:cNvPicPr>
          <p:nvPr>
            <p:ph type="pic" sz="quarter" idx="10"/>
          </p:nvPr>
        </p:nvPicPr>
        <p:blipFill rotWithShape="1">
          <a:blip r:embed="rId2"/>
          <a:srcRect l="55" b="4559"/>
          <a:stretch/>
        </p:blipFill>
        <p:spPr>
          <a:xfrm>
            <a:off x="1148510" y="1573698"/>
            <a:ext cx="6846977" cy="3360291"/>
          </a:xfrm>
        </p:spPr>
      </p:pic>
    </p:spTree>
    <p:extLst>
      <p:ext uri="{BB962C8B-B14F-4D97-AF65-F5344CB8AC3E}">
        <p14:creationId xmlns:p14="http://schemas.microsoft.com/office/powerpoint/2010/main" val="11320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721216" y="2125873"/>
            <a:ext cx="3393583" cy="3046918"/>
          </a:xfrm>
        </p:spPr>
        <p:txBody>
          <a:bodyPr/>
          <a:lstStyle/>
          <a:p>
            <a:pPr marL="342900" indent="-342900">
              <a:buFont typeface="Arial" panose="020B0604020202020204" pitchFamily="34" charset="0"/>
              <a:buChar char="•"/>
            </a:pPr>
            <a:r>
              <a:rPr lang="en-US" sz="1800" dirty="0"/>
              <a:t>Can be the most effective</a:t>
            </a:r>
          </a:p>
          <a:p>
            <a:pPr marL="342900" indent="-342900">
              <a:buFont typeface="Arial" panose="020B0604020202020204" pitchFamily="34" charset="0"/>
              <a:buChar char="•"/>
            </a:pPr>
            <a:r>
              <a:rPr lang="en-US" sz="1800" dirty="0"/>
              <a:t>Fast installation time/Less impact during construction</a:t>
            </a:r>
          </a:p>
          <a:p>
            <a:pPr marL="342900" indent="-342900">
              <a:buFont typeface="Arial" panose="020B0604020202020204" pitchFamily="34" charset="0"/>
              <a:buChar char="•"/>
            </a:pPr>
            <a:r>
              <a:rPr lang="en-US" sz="1800" dirty="0"/>
              <a:t>Versatile placement options based on compact footprint</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598008"/>
            <a:ext cx="2112248" cy="477962"/>
          </a:xfrm>
        </p:spPr>
        <p:txBody>
          <a:bodyPr/>
          <a:lstStyle/>
          <a:p>
            <a:r>
              <a:rPr lang="en-US" sz="2400" u="sng" dirty="0"/>
              <a:t>Pros</a:t>
            </a:r>
          </a:p>
        </p:txBody>
      </p:sp>
      <p:sp>
        <p:nvSpPr>
          <p:cNvPr id="4" name="Title 3">
            <a:extLst>
              <a:ext uri="{FF2B5EF4-FFF2-40B4-BE49-F238E27FC236}">
                <a16:creationId xmlns:a16="http://schemas.microsoft.com/office/drawing/2014/main" id="{29338D8A-E1DC-AF47-9EB9-E929B822D215}"/>
              </a:ext>
            </a:extLst>
          </p:cNvPr>
          <p:cNvSpPr>
            <a:spLocks noGrp="1"/>
          </p:cNvSpPr>
          <p:nvPr>
            <p:ph type="title"/>
          </p:nvPr>
        </p:nvSpPr>
        <p:spPr>
          <a:xfrm>
            <a:off x="0" y="394018"/>
            <a:ext cx="9144000" cy="590551"/>
          </a:xfrm>
        </p:spPr>
        <p:txBody>
          <a:bodyPr/>
          <a:lstStyle/>
          <a:p>
            <a:pPr algn="ctr"/>
            <a:r>
              <a:rPr lang="en-US" dirty="0"/>
              <a:t>Speed Humps</a:t>
            </a:r>
            <a:br>
              <a:rPr lang="en-US" dirty="0"/>
            </a:br>
            <a:r>
              <a:rPr lang="en-US" dirty="0"/>
              <a:t>(vertical)</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54571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075970"/>
            <a:ext cx="3593206" cy="2441694"/>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dirty="0">
                <a:latin typeface="Arial" panose="020B0604020202020204" pitchFamily="34" charset="0"/>
              </a:rPr>
              <a:t>Impact to driving comfort</a:t>
            </a:r>
          </a:p>
          <a:p>
            <a:pPr marL="342900" indent="-342900">
              <a:spcBef>
                <a:spcPts val="984"/>
              </a:spcBef>
              <a:buFont typeface="Arial" panose="020B0604020202020204" pitchFamily="34" charset="0"/>
              <a:buChar char="•"/>
            </a:pPr>
            <a:r>
              <a:rPr lang="en-US" dirty="0">
                <a:latin typeface="Arial" panose="020B0604020202020204" pitchFamily="34" charset="0"/>
              </a:rPr>
              <a:t>Creates slight delay in emergency service’s response times</a:t>
            </a:r>
          </a:p>
          <a:p>
            <a:pPr marL="457200" indent="-457200" algn="l">
              <a:buFont typeface="Arial" panose="020B0604020202020204" pitchFamily="34" charset="0"/>
              <a:buChar char="•"/>
            </a:pPr>
            <a:endParaRPr lang="en-US" sz="2800" dirty="0">
              <a:solidFill>
                <a:srgbClr val="A9C23F"/>
              </a:solidFill>
            </a:endParaRPr>
          </a:p>
        </p:txBody>
      </p:sp>
    </p:spTree>
    <p:extLst>
      <p:ext uri="{BB962C8B-B14F-4D97-AF65-F5344CB8AC3E}">
        <p14:creationId xmlns:p14="http://schemas.microsoft.com/office/powerpoint/2010/main" val="392170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128127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3" name="Picture 2">
            <a:extLst>
              <a:ext uri="{FF2B5EF4-FFF2-40B4-BE49-F238E27FC236}">
                <a16:creationId xmlns:a16="http://schemas.microsoft.com/office/drawing/2014/main" id="{ED80F2E5-33B0-21C4-B398-E788E3B927B9}"/>
              </a:ext>
            </a:extLst>
          </p:cNvPr>
          <p:cNvPicPr>
            <a:picLocks noChangeAspect="1"/>
          </p:cNvPicPr>
          <p:nvPr/>
        </p:nvPicPr>
        <p:blipFill>
          <a:blip r:embed="rId2"/>
          <a:stretch>
            <a:fillRect/>
          </a:stretch>
        </p:blipFill>
        <p:spPr>
          <a:xfrm>
            <a:off x="2031466" y="1086811"/>
            <a:ext cx="5081067" cy="3810800"/>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EFB98-6382-6840-B249-F2A8295CD362}"/>
              </a:ext>
            </a:extLst>
          </p:cNvPr>
          <p:cNvSpPr>
            <a:spLocks noGrp="1"/>
          </p:cNvSpPr>
          <p:nvPr>
            <p:ph type="body" sz="quarter" idx="11"/>
          </p:nvPr>
        </p:nvSpPr>
        <p:spPr>
          <a:xfrm>
            <a:off x="445529" y="1416677"/>
            <a:ext cx="8030256" cy="3432220"/>
          </a:xfrm>
        </p:spPr>
        <p:txBody>
          <a:bodyPr/>
          <a:lstStyle/>
          <a:p>
            <a:pPr marL="342900" indent="-342900">
              <a:buFont typeface="Arial" panose="020B0604020202020204" pitchFamily="34" charset="0"/>
              <a:buChar char="•"/>
            </a:pPr>
            <a:r>
              <a:rPr lang="en-US" sz="2100" dirty="0"/>
              <a:t>Based on the speed progression and crash issue identified along Kilcullen Dr, we are proposing treatment spacing of approximately 400’ – 500’ intervals</a:t>
            </a:r>
          </a:p>
          <a:p>
            <a:pPr marL="342900" indent="-342900">
              <a:buFont typeface="Arial" panose="020B0604020202020204" pitchFamily="34" charset="0"/>
              <a:buChar char="•"/>
            </a:pPr>
            <a:r>
              <a:rPr lang="en-US" sz="2100" dirty="0"/>
              <a:t>Similar speed related crashes occur at regular intervals along Kilcullen Dr.  Focusing on driver speed reductions will be key in slowing driver speeds and eliminating the reoccurring speed related crashes identified</a:t>
            </a:r>
          </a:p>
        </p:txBody>
      </p:sp>
      <p:sp>
        <p:nvSpPr>
          <p:cNvPr id="4" name="Title 3">
            <a:extLst>
              <a:ext uri="{FF2B5EF4-FFF2-40B4-BE49-F238E27FC236}">
                <a16:creationId xmlns:a16="http://schemas.microsoft.com/office/drawing/2014/main" id="{56186794-2571-524E-B2A2-355BF814CD7D}"/>
              </a:ext>
            </a:extLst>
          </p:cNvPr>
          <p:cNvSpPr>
            <a:spLocks noGrp="1"/>
          </p:cNvSpPr>
          <p:nvPr>
            <p:ph type="title"/>
          </p:nvPr>
        </p:nvSpPr>
        <p:spPr>
          <a:xfrm>
            <a:off x="1" y="355103"/>
            <a:ext cx="9143999" cy="590551"/>
          </a:xfrm>
        </p:spPr>
        <p:txBody>
          <a:bodyPr/>
          <a:lstStyle/>
          <a:p>
            <a:pPr algn="ctr"/>
            <a:r>
              <a:rPr lang="en-US" dirty="0"/>
              <a:t>Design Process</a:t>
            </a:r>
          </a:p>
        </p:txBody>
      </p:sp>
    </p:spTree>
    <p:extLst>
      <p:ext uri="{BB962C8B-B14F-4D97-AF65-F5344CB8AC3E}">
        <p14:creationId xmlns:p14="http://schemas.microsoft.com/office/powerpoint/2010/main" val="4026495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a20e75-795b-407d-89fa-a59ae0f52f0b">
      <Terms xmlns="http://schemas.microsoft.com/office/infopath/2007/PartnerControls"/>
    </lcf76f155ced4ddcb4097134ff3c332f>
    <TaxCatchAll xmlns="b4eee167-adf1-4db3-86af-89c1105dbf9a" xsi:nil="true"/>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63" ma:contentTypeDescription="" ma:contentTypeScope="" ma:versionID="0a8ab28bbf1d8b1b23d081ac483c314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f0916035bfe0d762fbd0dad82bc8503e"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390dcb-9ef6-4861-8ed4-d93efaede2b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1ecab8-2f67-4386-a6ec-81260e473004}" ma:internalName="TaxCatchAll" ma:showField="CatchAllData" ma:web="b4eee167-adf1-4db3-86af-89c1105dbf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 ds:uri="665c352f-8d6d-4020-a5b6-a08d6a705dae"/>
    <ds:schemaRef ds:uri="cad1fc40-1454-4c97-aeb5-35d97b6fa482"/>
  </ds:schemaRefs>
</ds:datastoreItem>
</file>

<file path=customXml/itemProps2.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3.xml><?xml version="1.0" encoding="utf-8"?>
<ds:datastoreItem xmlns:ds="http://schemas.openxmlformats.org/officeDocument/2006/customXml" ds:itemID="{31C4C29D-9AB7-453E-A0A7-95725482C614}"/>
</file>

<file path=customXml/itemProps4.xml><?xml version="1.0" encoding="utf-8"?>
<ds:datastoreItem xmlns:ds="http://schemas.openxmlformats.org/officeDocument/2006/customXml" ds:itemID="{88A32D97-17A4-41CA-BACB-E40A488EC0E1}"/>
</file>

<file path=docProps/app.xml><?xml version="1.0" encoding="utf-8"?>
<Properties xmlns="http://schemas.openxmlformats.org/officeDocument/2006/extended-properties" xmlns:vt="http://schemas.openxmlformats.org/officeDocument/2006/docPropsVTypes">
  <Template/>
  <TotalTime>26896</TotalTime>
  <Words>561</Words>
  <Application>Microsoft Office PowerPoint</Application>
  <PresentationFormat>On-screen Show (16:9)</PresentationFormat>
  <Paragraphs>52</Paragraphs>
  <Slides>12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Arial</vt:lpstr>
      <vt:lpstr>Calibri</vt:lpstr>
      <vt:lpstr>Corbel</vt:lpstr>
      <vt:lpstr>Times New Roman</vt:lpstr>
      <vt:lpstr>Office Theme</vt:lpstr>
      <vt:lpstr>1_Office Theme</vt:lpstr>
      <vt:lpstr>PowerPoint Presentation</vt:lpstr>
      <vt:lpstr>How do we approach the traffic calming design?</vt:lpstr>
      <vt:lpstr>Treatment Limitations</vt:lpstr>
      <vt:lpstr>Speed Humps (vertical)</vt:lpstr>
      <vt:lpstr>Speed Humps (vertical)</vt:lpstr>
      <vt:lpstr>Speed Cushions (vertical)</vt:lpstr>
      <vt:lpstr>Speed Cushions (vertical)</vt:lpstr>
      <vt:lpstr>Evaluation Data</vt:lpstr>
      <vt:lpstr>Design Process</vt:lpstr>
      <vt:lpstr>Project Goal</vt:lpstr>
      <vt:lpstr>Public Comment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2023-02-13T20:46:39Z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y fmtid="{D5CDD505-2E9C-101B-9397-08002B2CF9AE}" pid="4" name="MediaServiceImageTags">
    <vt:lpwstr/>
  </property>
</Properties>
</file>