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18"/>
  </p:notesMasterIdLst>
  <p:handoutMasterIdLst>
    <p:handoutMasterId r:id="rId19"/>
  </p:handoutMasterIdLst>
  <p:sldIdLst>
    <p:sldId id="317" r:id="rId6"/>
    <p:sldId id="298" r:id="rId7"/>
    <p:sldId id="321" r:id="rId8"/>
    <p:sldId id="300" r:id="rId9"/>
    <p:sldId id="301" r:id="rId10"/>
    <p:sldId id="315" r:id="rId11"/>
    <p:sldId id="316" r:id="rId12"/>
    <p:sldId id="302" r:id="rId13"/>
    <p:sldId id="303" r:id="rId14"/>
    <p:sldId id="304" r:id="rId15"/>
    <p:sldId id="305" r:id="rId16"/>
    <p:sldId id="309"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24" autoAdjust="0"/>
    <p:restoredTop sz="93407" autoAdjust="0"/>
  </p:normalViewPr>
  <p:slideViewPr>
    <p:cSldViewPr snapToGrid="0" snapToObjects="1" showGuides="1">
      <p:cViewPr varScale="1">
        <p:scale>
          <a:sx n="140" d="100"/>
          <a:sy n="140" d="100"/>
        </p:scale>
        <p:origin x="372" y="102"/>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customXml" Target="../customXml/item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C96CF132-1A00-45B6-B259-3F82A4C8D1F7}"/>
    <pc:docChg chg="modSld">
      <pc:chgData name="Shumaker, William" userId="7d3a40e7-de5a-4a36-a22a-511c2d77f826" providerId="ADAL" clId="{C96CF132-1A00-45B6-B259-3F82A4C8D1F7}" dt="2022-04-18T15:05:45.433" v="27" actId="20577"/>
      <pc:docMkLst>
        <pc:docMk/>
      </pc:docMkLst>
      <pc:sldChg chg="modSp mod">
        <pc:chgData name="Shumaker, William" userId="7d3a40e7-de5a-4a36-a22a-511c2d77f826" providerId="ADAL" clId="{C96CF132-1A00-45B6-B259-3F82A4C8D1F7}" dt="2022-04-18T15:05:45.433" v="27" actId="20577"/>
        <pc:sldMkLst>
          <pc:docMk/>
          <pc:sldMk cId="4026495361" sldId="303"/>
        </pc:sldMkLst>
        <pc:spChg chg="mod">
          <ac:chgData name="Shumaker, William" userId="7d3a40e7-de5a-4a36-a22a-511c2d77f826" providerId="ADAL" clId="{C96CF132-1A00-45B6-B259-3F82A4C8D1F7}" dt="2022-04-18T15:05:45.433" v="27" actId="20577"/>
          <ac:spMkLst>
            <pc:docMk/>
            <pc:sldMk cId="4026495361" sldId="303"/>
            <ac:spMk id="2" creationId="{2A1EFB98-6382-6840-B249-F2A8295CD362}"/>
          </ac:spMkLst>
        </pc:spChg>
      </pc:sldChg>
    </pc:docChg>
  </pc:docChgLst>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244262A5-E453-4C03-B26C-E6218081731F}"/>
    <pc:docChg chg="custSel modSld">
      <pc:chgData name="Shumaker, William" userId="7d3a40e7-de5a-4a36-a22a-511c2d77f826" providerId="ADAL" clId="{244262A5-E453-4C03-B26C-E6218081731F}" dt="2023-02-08T18:46:37.970" v="204" actId="20577"/>
      <pc:docMkLst>
        <pc:docMk/>
      </pc:docMkLst>
      <pc:sldChg chg="modSp mod">
        <pc:chgData name="Shumaker, William" userId="7d3a40e7-de5a-4a36-a22a-511c2d77f826" providerId="ADAL" clId="{244262A5-E453-4C03-B26C-E6218081731F}" dt="2023-02-08T18:46:37.970" v="204" actId="20577"/>
        <pc:sldMkLst>
          <pc:docMk/>
          <pc:sldMk cId="4075715707" sldId="298"/>
        </pc:sldMkLst>
        <pc:spChg chg="mod">
          <ac:chgData name="Shumaker, William" userId="7d3a40e7-de5a-4a36-a22a-511c2d77f826" providerId="ADAL" clId="{244262A5-E453-4C03-B26C-E6218081731F}" dt="2023-02-08T18:46:37.970" v="204" actId="20577"/>
          <ac:spMkLst>
            <pc:docMk/>
            <pc:sldMk cId="4075715707" sldId="298"/>
            <ac:spMk id="2" creationId="{1226EAF4-DC33-2043-84BD-D8375063F130}"/>
          </ac:spMkLst>
        </pc:spChg>
      </pc:sldChg>
      <pc:sldChg chg="addSp delSp modSp mod">
        <pc:chgData name="Shumaker, William" userId="7d3a40e7-de5a-4a36-a22a-511c2d77f826" providerId="ADAL" clId="{244262A5-E453-4C03-B26C-E6218081731F}" dt="2023-02-08T18:46:15.678" v="203" actId="1076"/>
        <pc:sldMkLst>
          <pc:docMk/>
          <pc:sldMk cId="579505440" sldId="302"/>
        </pc:sldMkLst>
        <pc:picChg chg="add mod">
          <ac:chgData name="Shumaker, William" userId="7d3a40e7-de5a-4a36-a22a-511c2d77f826" providerId="ADAL" clId="{244262A5-E453-4C03-B26C-E6218081731F}" dt="2023-02-08T18:46:15.678" v="203" actId="1076"/>
          <ac:picMkLst>
            <pc:docMk/>
            <pc:sldMk cId="579505440" sldId="302"/>
            <ac:picMk id="3" creationId="{C5103364-7777-2A81-FCC1-714A31AD46A8}"/>
          </ac:picMkLst>
        </pc:picChg>
        <pc:picChg chg="del">
          <ac:chgData name="Shumaker, William" userId="7d3a40e7-de5a-4a36-a22a-511c2d77f826" providerId="ADAL" clId="{244262A5-E453-4C03-B26C-E6218081731F}" dt="2023-02-08T18:43:09.785" v="200" actId="478"/>
          <ac:picMkLst>
            <pc:docMk/>
            <pc:sldMk cId="579505440" sldId="302"/>
            <ac:picMk id="5" creationId="{6A582B62-0436-4471-A83F-D92DE849002F}"/>
          </ac:picMkLst>
        </pc:picChg>
      </pc:sldChg>
      <pc:sldChg chg="modSp mod">
        <pc:chgData name="Shumaker, William" userId="7d3a40e7-de5a-4a36-a22a-511c2d77f826" providerId="ADAL" clId="{244262A5-E453-4C03-B26C-E6218081731F}" dt="2023-02-08T18:41:07.474" v="156" actId="20577"/>
        <pc:sldMkLst>
          <pc:docMk/>
          <pc:sldMk cId="4026495361" sldId="303"/>
        </pc:sldMkLst>
        <pc:spChg chg="mod">
          <ac:chgData name="Shumaker, William" userId="7d3a40e7-de5a-4a36-a22a-511c2d77f826" providerId="ADAL" clId="{244262A5-E453-4C03-B26C-E6218081731F}" dt="2023-02-08T18:41:07.474" v="156" actId="20577"/>
          <ac:spMkLst>
            <pc:docMk/>
            <pc:sldMk cId="4026495361" sldId="303"/>
            <ac:spMk id="2" creationId="{2A1EFB98-6382-6840-B249-F2A8295CD362}"/>
          </ac:spMkLst>
        </pc:spChg>
      </pc:sldChg>
      <pc:sldChg chg="modSp mod">
        <pc:chgData name="Shumaker, William" userId="7d3a40e7-de5a-4a36-a22a-511c2d77f826" providerId="ADAL" clId="{244262A5-E453-4C03-B26C-E6218081731F}" dt="2023-02-08T18:42:29.406" v="199" actId="20577"/>
        <pc:sldMkLst>
          <pc:docMk/>
          <pc:sldMk cId="3538688670" sldId="304"/>
        </pc:sldMkLst>
        <pc:spChg chg="mod">
          <ac:chgData name="Shumaker, William" userId="7d3a40e7-de5a-4a36-a22a-511c2d77f826" providerId="ADAL" clId="{244262A5-E453-4C03-B26C-E6218081731F}" dt="2023-02-08T18:42:29.406" v="199" actId="20577"/>
          <ac:spMkLst>
            <pc:docMk/>
            <pc:sldMk cId="3538688670" sldId="304"/>
            <ac:spMk id="3" creationId="{B941637E-2E94-6546-9B6E-7F74563EF116}"/>
          </ac:spMkLst>
        </pc:spChg>
      </pc:sldChg>
      <pc:sldChg chg="modSp mod">
        <pc:chgData name="Shumaker, William" userId="7d3a40e7-de5a-4a36-a22a-511c2d77f826" providerId="ADAL" clId="{244262A5-E453-4C03-B26C-E6218081731F}" dt="2023-02-08T18:40:13.529" v="40" actId="20577"/>
        <pc:sldMkLst>
          <pc:docMk/>
          <pc:sldMk cId="3094553167" sldId="309"/>
        </pc:sldMkLst>
        <pc:spChg chg="mod">
          <ac:chgData name="Shumaker, William" userId="7d3a40e7-de5a-4a36-a22a-511c2d77f826" providerId="ADAL" clId="{244262A5-E453-4C03-B26C-E6218081731F}" dt="2023-02-08T18:40:13.529" v="40" actId="20577"/>
          <ac:spMkLst>
            <pc:docMk/>
            <pc:sldMk cId="3094553167" sldId="309"/>
            <ac:spMk id="2" creationId="{4A6B1884-782C-9E48-8BF7-054D16D9C4C9}"/>
          </ac:spMkLst>
        </pc:spChg>
      </pc:sldChg>
      <pc:sldChg chg="modSp mod">
        <pc:chgData name="Shumaker, William" userId="7d3a40e7-de5a-4a36-a22a-511c2d77f826" providerId="ADAL" clId="{244262A5-E453-4C03-B26C-E6218081731F}" dt="2023-02-08T18:39:48.676" v="11" actId="20577"/>
        <pc:sldMkLst>
          <pc:docMk/>
          <pc:sldMk cId="117080663" sldId="321"/>
        </pc:sldMkLst>
        <pc:spChg chg="mod">
          <ac:chgData name="Shumaker, William" userId="7d3a40e7-de5a-4a36-a22a-511c2d77f826" providerId="ADAL" clId="{244262A5-E453-4C03-B26C-E6218081731F}" dt="2023-02-08T18:39:48.676" v="11" actId="20577"/>
          <ac:spMkLst>
            <pc:docMk/>
            <pc:sldMk cId="117080663" sldId="321"/>
            <ac:spMk id="2" creationId="{1226EAF4-DC33-2043-84BD-D8375063F130}"/>
          </ac:spMkLst>
        </pc:spChg>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7011196F-14D7-4A2B-AA39-95313D54662E}"/>
    <pc:docChg chg="custSel delSld modSld">
      <pc:chgData name="Shumaker, William" userId="7d3a40e7-de5a-4a36-a22a-511c2d77f826" providerId="ADAL" clId="{7011196F-14D7-4A2B-AA39-95313D54662E}" dt="2022-04-18T14:58:33.896" v="606" actId="20577"/>
      <pc:docMkLst>
        <pc:docMk/>
      </pc:docMkLst>
      <pc:sldChg chg="modSp mod">
        <pc:chgData name="Shumaker, William" userId="7d3a40e7-de5a-4a36-a22a-511c2d77f826" providerId="ADAL" clId="{7011196F-14D7-4A2B-AA39-95313D54662E}" dt="2022-04-18T14:51:44.440" v="52" actId="20577"/>
        <pc:sldMkLst>
          <pc:docMk/>
          <pc:sldMk cId="4075715707" sldId="298"/>
        </pc:sldMkLst>
        <pc:spChg chg="mod">
          <ac:chgData name="Shumaker, William" userId="7d3a40e7-de5a-4a36-a22a-511c2d77f826" providerId="ADAL" clId="{7011196F-14D7-4A2B-AA39-95313D54662E}" dt="2022-04-18T14:51:44.440" v="52" actId="20577"/>
          <ac:spMkLst>
            <pc:docMk/>
            <pc:sldMk cId="4075715707" sldId="298"/>
            <ac:spMk id="2" creationId="{1226EAF4-DC33-2043-84BD-D8375063F130}"/>
          </ac:spMkLst>
        </pc:spChg>
      </pc:sldChg>
      <pc:sldChg chg="addSp delSp modSp mod">
        <pc:chgData name="Shumaker, William" userId="7d3a40e7-de5a-4a36-a22a-511c2d77f826" providerId="ADAL" clId="{7011196F-14D7-4A2B-AA39-95313D54662E}" dt="2022-04-18T14:54:52.767" v="272" actId="1076"/>
        <pc:sldMkLst>
          <pc:docMk/>
          <pc:sldMk cId="579505440" sldId="302"/>
        </pc:sldMkLst>
        <pc:picChg chg="del">
          <ac:chgData name="Shumaker, William" userId="7d3a40e7-de5a-4a36-a22a-511c2d77f826" providerId="ADAL" clId="{7011196F-14D7-4A2B-AA39-95313D54662E}" dt="2022-04-18T14:54:09.013" v="267" actId="478"/>
          <ac:picMkLst>
            <pc:docMk/>
            <pc:sldMk cId="579505440" sldId="302"/>
            <ac:picMk id="2" creationId="{658D90AE-9B77-4189-A8D2-C392EBAABA9B}"/>
          </ac:picMkLst>
        </pc:picChg>
        <pc:picChg chg="add mod">
          <ac:chgData name="Shumaker, William" userId="7d3a40e7-de5a-4a36-a22a-511c2d77f826" providerId="ADAL" clId="{7011196F-14D7-4A2B-AA39-95313D54662E}" dt="2022-04-18T14:54:52.767" v="272" actId="1076"/>
          <ac:picMkLst>
            <pc:docMk/>
            <pc:sldMk cId="579505440" sldId="302"/>
            <ac:picMk id="5" creationId="{6A582B62-0436-4471-A83F-D92DE849002F}"/>
          </ac:picMkLst>
        </pc:picChg>
      </pc:sldChg>
      <pc:sldChg chg="modSp mod">
        <pc:chgData name="Shumaker, William" userId="7d3a40e7-de5a-4a36-a22a-511c2d77f826" providerId="ADAL" clId="{7011196F-14D7-4A2B-AA39-95313D54662E}" dt="2022-04-18T14:56:59.168" v="547" actId="20577"/>
        <pc:sldMkLst>
          <pc:docMk/>
          <pc:sldMk cId="4026495361" sldId="303"/>
        </pc:sldMkLst>
        <pc:spChg chg="mod">
          <ac:chgData name="Shumaker, William" userId="7d3a40e7-de5a-4a36-a22a-511c2d77f826" providerId="ADAL" clId="{7011196F-14D7-4A2B-AA39-95313D54662E}" dt="2022-04-18T14:56:59.168" v="547" actId="20577"/>
          <ac:spMkLst>
            <pc:docMk/>
            <pc:sldMk cId="4026495361" sldId="303"/>
            <ac:spMk id="2" creationId="{2A1EFB98-6382-6840-B249-F2A8295CD362}"/>
          </ac:spMkLst>
        </pc:spChg>
      </pc:sldChg>
      <pc:sldChg chg="modSp mod">
        <pc:chgData name="Shumaker, William" userId="7d3a40e7-de5a-4a36-a22a-511c2d77f826" providerId="ADAL" clId="{7011196F-14D7-4A2B-AA39-95313D54662E}" dt="2022-04-18T14:58:00.353" v="585" actId="20577"/>
        <pc:sldMkLst>
          <pc:docMk/>
          <pc:sldMk cId="3538688670" sldId="304"/>
        </pc:sldMkLst>
        <pc:spChg chg="mod">
          <ac:chgData name="Shumaker, William" userId="7d3a40e7-de5a-4a36-a22a-511c2d77f826" providerId="ADAL" clId="{7011196F-14D7-4A2B-AA39-95313D54662E}" dt="2022-04-18T14:58:00.353" v="585" actId="20577"/>
          <ac:spMkLst>
            <pc:docMk/>
            <pc:sldMk cId="3538688670" sldId="304"/>
            <ac:spMk id="3" creationId="{B941637E-2E94-6546-9B6E-7F74563EF116}"/>
          </ac:spMkLst>
        </pc:spChg>
      </pc:sldChg>
      <pc:sldChg chg="modSp mod">
        <pc:chgData name="Shumaker, William" userId="7d3a40e7-de5a-4a36-a22a-511c2d77f826" providerId="ADAL" clId="{7011196F-14D7-4A2B-AA39-95313D54662E}" dt="2022-04-18T14:58:07.935" v="586" actId="6549"/>
        <pc:sldMkLst>
          <pc:docMk/>
          <pc:sldMk cId="4118900938" sldId="305"/>
        </pc:sldMkLst>
        <pc:spChg chg="mod">
          <ac:chgData name="Shumaker, William" userId="7d3a40e7-de5a-4a36-a22a-511c2d77f826" providerId="ADAL" clId="{7011196F-14D7-4A2B-AA39-95313D54662E}" dt="2022-04-18T14:58:07.935" v="586" actId="6549"/>
          <ac:spMkLst>
            <pc:docMk/>
            <pc:sldMk cId="4118900938" sldId="305"/>
            <ac:spMk id="3" creationId="{B980361A-9700-E74F-AD95-A5A659FB3537}"/>
          </ac:spMkLst>
        </pc:spChg>
      </pc:sldChg>
      <pc:sldChg chg="modSp mod">
        <pc:chgData name="Shumaker, William" userId="7d3a40e7-de5a-4a36-a22a-511c2d77f826" providerId="ADAL" clId="{7011196F-14D7-4A2B-AA39-95313D54662E}" dt="2022-04-18T14:58:20.576" v="596" actId="20577"/>
        <pc:sldMkLst>
          <pc:docMk/>
          <pc:sldMk cId="3094553167" sldId="309"/>
        </pc:sldMkLst>
        <pc:spChg chg="mod">
          <ac:chgData name="Shumaker, William" userId="7d3a40e7-de5a-4a36-a22a-511c2d77f826" providerId="ADAL" clId="{7011196F-14D7-4A2B-AA39-95313D54662E}" dt="2022-04-18T14:58:20.576" v="596" actId="20577"/>
          <ac:spMkLst>
            <pc:docMk/>
            <pc:sldMk cId="3094553167" sldId="309"/>
            <ac:spMk id="2" creationId="{4A6B1884-782C-9E48-8BF7-054D16D9C4C9}"/>
          </ac:spMkLst>
        </pc:spChg>
      </pc:sldChg>
      <pc:sldChg chg="modSp mod">
        <pc:chgData name="Shumaker, William" userId="7d3a40e7-de5a-4a36-a22a-511c2d77f826" providerId="ADAL" clId="{7011196F-14D7-4A2B-AA39-95313D54662E}" dt="2022-04-18T14:58:33.896" v="606" actId="20577"/>
        <pc:sldMkLst>
          <pc:docMk/>
          <pc:sldMk cId="117080663" sldId="321"/>
        </pc:sldMkLst>
        <pc:spChg chg="mod">
          <ac:chgData name="Shumaker, William" userId="7d3a40e7-de5a-4a36-a22a-511c2d77f826" providerId="ADAL" clId="{7011196F-14D7-4A2B-AA39-95313D54662E}" dt="2022-04-18T14:58:33.896" v="606" actId="20577"/>
          <ac:spMkLst>
            <pc:docMk/>
            <pc:sldMk cId="117080663" sldId="321"/>
            <ac:spMk id="2" creationId="{1226EAF4-DC33-2043-84BD-D8375063F130}"/>
          </ac:spMkLst>
        </pc:spChg>
      </pc:sldChg>
      <pc:sldChg chg="del">
        <pc:chgData name="Shumaker, William" userId="7d3a40e7-de5a-4a36-a22a-511c2d77f826" providerId="ADAL" clId="{7011196F-14D7-4A2B-AA39-95313D54662E}" dt="2022-04-18T14:54:04.278" v="263" actId="47"/>
        <pc:sldMkLst>
          <pc:docMk/>
          <pc:sldMk cId="3069647260" sldId="322"/>
        </pc:sldMkLst>
      </pc:sldChg>
      <pc:sldChg chg="del">
        <pc:chgData name="Shumaker, William" userId="7d3a40e7-de5a-4a36-a22a-511c2d77f826" providerId="ADAL" clId="{7011196F-14D7-4A2B-AA39-95313D54662E}" dt="2022-04-18T14:54:05.117" v="264" actId="47"/>
        <pc:sldMkLst>
          <pc:docMk/>
          <pc:sldMk cId="3437315802" sldId="323"/>
        </pc:sldMkLst>
      </pc:sldChg>
      <pc:sldChg chg="del">
        <pc:chgData name="Shumaker, William" userId="7d3a40e7-de5a-4a36-a22a-511c2d77f826" providerId="ADAL" clId="{7011196F-14D7-4A2B-AA39-95313D54662E}" dt="2022-04-18T14:54:05.889" v="265" actId="47"/>
        <pc:sldMkLst>
          <pc:docMk/>
          <pc:sldMk cId="3071832814" sldId="324"/>
        </pc:sldMkLst>
      </pc:sldChg>
      <pc:sldChg chg="del">
        <pc:chgData name="Shumaker, William" userId="7d3a40e7-de5a-4a36-a22a-511c2d77f826" providerId="ADAL" clId="{7011196F-14D7-4A2B-AA39-95313D54662E}" dt="2022-04-18T14:54:06.559" v="266" actId="47"/>
        <pc:sldMkLst>
          <pc:docMk/>
          <pc:sldMk cId="4275129216" sldId="325"/>
        </pc:sldMkLst>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468E91CA-218B-4107-A7E8-C68676CCEB8E}"/>
    <pc:docChg chg="custSel modSld">
      <pc:chgData name="Shumaker, William" userId="7d3a40e7-de5a-4a36-a22a-511c2d77f826" providerId="ADAL" clId="{468E91CA-218B-4107-A7E8-C68676CCEB8E}" dt="2021-05-14T17:17:11.447" v="583" actId="20577"/>
      <pc:docMkLst>
        <pc:docMk/>
      </pc:docMkLst>
      <pc:sldChg chg="modSp mod">
        <pc:chgData name="Shumaker, William" userId="7d3a40e7-de5a-4a36-a22a-511c2d77f826" providerId="ADAL" clId="{468E91CA-218B-4107-A7E8-C68676CCEB8E}" dt="2021-05-03T16:56:34.612" v="135" actId="1076"/>
        <pc:sldMkLst>
          <pc:docMk/>
          <pc:sldMk cId="4075715707" sldId="298"/>
        </pc:sldMkLst>
        <pc:spChg chg="mod">
          <ac:chgData name="Shumaker, William" userId="7d3a40e7-de5a-4a36-a22a-511c2d77f826" providerId="ADAL" clId="{468E91CA-218B-4107-A7E8-C68676CCEB8E}" dt="2021-05-03T16:56:34.612" v="135" actId="1076"/>
          <ac:spMkLst>
            <pc:docMk/>
            <pc:sldMk cId="4075715707" sldId="298"/>
            <ac:spMk id="2" creationId="{1226EAF4-DC33-2043-84BD-D8375063F130}"/>
          </ac:spMkLst>
        </pc:spChg>
      </pc:sldChg>
      <pc:sldChg chg="addSp delSp modSp mod">
        <pc:chgData name="Shumaker, William" userId="7d3a40e7-de5a-4a36-a22a-511c2d77f826" providerId="ADAL" clId="{468E91CA-218B-4107-A7E8-C68676CCEB8E}" dt="2021-05-03T17:05:51.468" v="579" actId="1076"/>
        <pc:sldMkLst>
          <pc:docMk/>
          <pc:sldMk cId="579505440" sldId="302"/>
        </pc:sldMkLst>
        <pc:picChg chg="add mod">
          <ac:chgData name="Shumaker, William" userId="7d3a40e7-de5a-4a36-a22a-511c2d77f826" providerId="ADAL" clId="{468E91CA-218B-4107-A7E8-C68676CCEB8E}" dt="2021-05-03T17:05:51.468" v="579" actId="1076"/>
          <ac:picMkLst>
            <pc:docMk/>
            <pc:sldMk cId="579505440" sldId="302"/>
            <ac:picMk id="2" creationId="{658D90AE-9B77-4189-A8D2-C392EBAABA9B}"/>
          </ac:picMkLst>
        </pc:picChg>
        <pc:picChg chg="del">
          <ac:chgData name="Shumaker, William" userId="7d3a40e7-de5a-4a36-a22a-511c2d77f826" providerId="ADAL" clId="{468E91CA-218B-4107-A7E8-C68676CCEB8E}" dt="2021-05-03T17:05:42.097" v="576" actId="478"/>
          <ac:picMkLst>
            <pc:docMk/>
            <pc:sldMk cId="579505440" sldId="302"/>
            <ac:picMk id="3" creationId="{0D604BFF-D69F-4AC2-815C-7F86599DE772}"/>
          </ac:picMkLst>
        </pc:picChg>
      </pc:sldChg>
      <pc:sldChg chg="modSp mod">
        <pc:chgData name="Shumaker, William" userId="7d3a40e7-de5a-4a36-a22a-511c2d77f826" providerId="ADAL" clId="{468E91CA-218B-4107-A7E8-C68676CCEB8E}" dt="2021-05-03T17:00:31.679" v="488" actId="20577"/>
        <pc:sldMkLst>
          <pc:docMk/>
          <pc:sldMk cId="4026495361" sldId="303"/>
        </pc:sldMkLst>
        <pc:spChg chg="mod">
          <ac:chgData name="Shumaker, William" userId="7d3a40e7-de5a-4a36-a22a-511c2d77f826" providerId="ADAL" clId="{468E91CA-218B-4107-A7E8-C68676CCEB8E}" dt="2021-05-03T17:00:31.679" v="488" actId="20577"/>
          <ac:spMkLst>
            <pc:docMk/>
            <pc:sldMk cId="4026495361" sldId="303"/>
            <ac:spMk id="2" creationId="{2A1EFB98-6382-6840-B249-F2A8295CD362}"/>
          </ac:spMkLst>
        </pc:spChg>
      </pc:sldChg>
      <pc:sldChg chg="modSp mod">
        <pc:chgData name="Shumaker, William" userId="7d3a40e7-de5a-4a36-a22a-511c2d77f826" providerId="ADAL" clId="{468E91CA-218B-4107-A7E8-C68676CCEB8E}" dt="2021-05-14T17:17:11.447" v="583" actId="20577"/>
        <pc:sldMkLst>
          <pc:docMk/>
          <pc:sldMk cId="3538688670" sldId="304"/>
        </pc:sldMkLst>
        <pc:spChg chg="mod">
          <ac:chgData name="Shumaker, William" userId="7d3a40e7-de5a-4a36-a22a-511c2d77f826" providerId="ADAL" clId="{468E91CA-218B-4107-A7E8-C68676CCEB8E}" dt="2021-05-14T17:17:11.447" v="583" actId="20577"/>
          <ac:spMkLst>
            <pc:docMk/>
            <pc:sldMk cId="3538688670" sldId="304"/>
            <ac:spMk id="3" creationId="{B941637E-2E94-6546-9B6E-7F74563EF116}"/>
          </ac:spMkLst>
        </pc:spChg>
      </pc:sldChg>
      <pc:sldChg chg="modSp mod">
        <pc:chgData name="Shumaker, William" userId="7d3a40e7-de5a-4a36-a22a-511c2d77f826" providerId="ADAL" clId="{468E91CA-218B-4107-A7E8-C68676CCEB8E}" dt="2021-05-03T17:03:15.628" v="575" actId="20577"/>
        <pc:sldMkLst>
          <pc:docMk/>
          <pc:sldMk cId="3094553167" sldId="309"/>
        </pc:sldMkLst>
        <pc:spChg chg="mod">
          <ac:chgData name="Shumaker, William" userId="7d3a40e7-de5a-4a36-a22a-511c2d77f826" providerId="ADAL" clId="{468E91CA-218B-4107-A7E8-C68676CCEB8E}" dt="2021-05-03T17:03:15.628" v="575" actId="20577"/>
          <ac:spMkLst>
            <pc:docMk/>
            <pc:sldMk cId="3094553167" sldId="309"/>
            <ac:spMk id="2" creationId="{4A6B1884-782C-9E48-8BF7-054D16D9C4C9}"/>
          </ac:spMkLst>
        </pc:spChg>
      </pc:sldChg>
      <pc:sldChg chg="modSp mod">
        <pc:chgData name="Shumaker, William" userId="7d3a40e7-de5a-4a36-a22a-511c2d77f826" providerId="ADAL" clId="{468E91CA-218B-4107-A7E8-C68676CCEB8E}" dt="2021-05-03T16:57:51.651" v="150" actId="20577"/>
        <pc:sldMkLst>
          <pc:docMk/>
          <pc:sldMk cId="117080663" sldId="321"/>
        </pc:sldMkLst>
        <pc:spChg chg="mod">
          <ac:chgData name="Shumaker, William" userId="7d3a40e7-de5a-4a36-a22a-511c2d77f826" providerId="ADAL" clId="{468E91CA-218B-4107-A7E8-C68676CCEB8E}" dt="2021-05-03T16:57:51.651" v="150" actId="20577"/>
          <ac:spMkLst>
            <pc:docMk/>
            <pc:sldMk cId="117080663" sldId="321"/>
            <ac:spMk id="2" creationId="{1226EAF4-DC33-2043-84BD-D8375063F130}"/>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2/8/2023</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2/8/2023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Shelley Rd, Cranbrook Rd, and E Rowan St are the closest completed traffic calming project to you with this style of completed project.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are your thoughts on the mix of treatments being proposed?</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623004"/>
            <a:ext cx="7908185" cy="841990"/>
          </a:xfrm>
        </p:spPr>
        <p:txBody>
          <a:bodyPr/>
          <a:lstStyle/>
          <a:p>
            <a:r>
              <a:rPr lang="en-US" dirty="0"/>
              <a:t>Please direct all comments and questions to staff using the </a:t>
            </a:r>
            <a:r>
              <a:rPr lang="en-US" dirty="0" err="1"/>
              <a:t>PublicInput</a:t>
            </a:r>
            <a:r>
              <a:rPr lang="en-US" dirty="0"/>
              <a:t> portal for Lake Forest Dr.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565136"/>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Lake Forest Dr is approximately 31’ wide</a:t>
            </a:r>
          </a:p>
          <a:p>
            <a:pPr marL="1143000" lvl="1"/>
            <a:r>
              <a:rPr lang="en-US" sz="1600" dirty="0">
                <a:solidFill>
                  <a:srgbClr val="78AA00"/>
                </a:solidFill>
              </a:rPr>
              <a:t>Based on this street width and roadway design, vertical traffic calming elements are appropriate and are being proposed as part of this project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3" name="Picture 2">
            <a:extLst>
              <a:ext uri="{FF2B5EF4-FFF2-40B4-BE49-F238E27FC236}">
                <a16:creationId xmlns:a16="http://schemas.microsoft.com/office/drawing/2014/main" id="{C5103364-7777-2A81-FCC1-714A31AD46A8}"/>
              </a:ext>
            </a:extLst>
          </p:cNvPr>
          <p:cNvPicPr>
            <a:picLocks noChangeAspect="1"/>
          </p:cNvPicPr>
          <p:nvPr/>
        </p:nvPicPr>
        <p:blipFill>
          <a:blip r:embed="rId2"/>
          <a:stretch>
            <a:fillRect/>
          </a:stretch>
        </p:blipFill>
        <p:spPr>
          <a:xfrm>
            <a:off x="1985502" y="959625"/>
            <a:ext cx="5172993" cy="3908378"/>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and crash issue identified along Lake Forest Dr, we are proposing treatment spacing of approximately 400’ – 500’ intervals</a:t>
            </a:r>
          </a:p>
          <a:p>
            <a:pPr marL="342900" indent="-342900">
              <a:buFont typeface="Arial" panose="020B0604020202020204" pitchFamily="34" charset="0"/>
              <a:buChar char="•"/>
            </a:pPr>
            <a:r>
              <a:rPr lang="en-US" sz="2100" dirty="0"/>
              <a:t>A speed related crash issue was not identified.  Speed reduction will be the focus of the traffic calming effort</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a20e75-795b-407d-89fa-a59ae0f52f0b">
      <Terms xmlns="http://schemas.microsoft.com/office/infopath/2007/PartnerControls"/>
    </lcf76f155ced4ddcb4097134ff3c332f>
    <TaxCatchAll xmlns="b4eee167-adf1-4db3-86af-89c1105dbf9a" xsi:nil="true"/>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63" ma:contentTypeDescription="" ma:contentTypeScope="" ma:versionID="0a8ab28bbf1d8b1b23d081ac483c314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f0916035bfe0d762fbd0dad82bc8503e"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1ecab8-2f67-4386-a6ec-81260e473004}" ma:internalName="TaxCatchAll" ma:showField="CatchAllData" ma:web="b4eee167-adf1-4db3-86af-89c1105db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 ds:uri="665c352f-8d6d-4020-a5b6-a08d6a705dae"/>
    <ds:schemaRef ds:uri="cad1fc40-1454-4c97-aeb5-35d97b6fa482"/>
  </ds:schemaRefs>
</ds:datastoreItem>
</file>

<file path=customXml/itemProps2.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3.xml><?xml version="1.0" encoding="utf-8"?>
<ds:datastoreItem xmlns:ds="http://schemas.openxmlformats.org/officeDocument/2006/customXml" ds:itemID="{E4990E84-7B76-4298-90CA-CD9376FAD100}"/>
</file>

<file path=customXml/itemProps4.xml><?xml version="1.0" encoding="utf-8"?>
<ds:datastoreItem xmlns:ds="http://schemas.openxmlformats.org/officeDocument/2006/customXml" ds:itemID="{A3F5EE1D-4E9C-4D93-88AF-03BF8D8BD2CC}"/>
</file>

<file path=docProps/app.xml><?xml version="1.0" encoding="utf-8"?>
<Properties xmlns="http://schemas.openxmlformats.org/officeDocument/2006/extended-properties" xmlns:vt="http://schemas.openxmlformats.org/officeDocument/2006/docPropsVTypes">
  <Template/>
  <TotalTime>26894</TotalTime>
  <Words>548</Words>
  <Application>Microsoft Office PowerPoint</Application>
  <PresentationFormat>On-screen Show (16:9)</PresentationFormat>
  <Paragraphs>52</Paragraphs>
  <Slides>12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Humps (vertical)</vt:lpstr>
      <vt:lpstr>Speed Humps (vertical)</vt:lpstr>
      <vt:lpstr>Speed Cushions (vertical)</vt:lpstr>
      <vt:lpstr>Speed Cushions (vertical)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2023-02-08T18:46:46Z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y fmtid="{D5CDD505-2E9C-101B-9397-08002B2CF9AE}" pid="4" name="MediaServiceImageTags">
    <vt:lpwstr/>
  </property>
</Properties>
</file>