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23" d="100"/>
          <a:sy n="123" d="100"/>
        </p:scale>
        <p:origin x="120" y="3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F7F86B31-5D1E-4968-9EC2-E5EF8207EC66}"/>
    <pc:docChg chg="custSel modSld">
      <pc:chgData name="Shumaker, William" userId="7d3a40e7-de5a-4a36-a22a-511c2d77f826" providerId="ADAL" clId="{F7F86B31-5D1E-4968-9EC2-E5EF8207EC66}" dt="2023-02-22T16:43:32.549" v="136" actId="1076"/>
      <pc:docMkLst>
        <pc:docMk/>
      </pc:docMkLst>
      <pc:sldChg chg="modSp mod">
        <pc:chgData name="Shumaker, William" userId="7d3a40e7-de5a-4a36-a22a-511c2d77f826" providerId="ADAL" clId="{F7F86B31-5D1E-4968-9EC2-E5EF8207EC66}" dt="2023-02-17T16:30:44.999" v="45" actId="20577"/>
        <pc:sldMkLst>
          <pc:docMk/>
          <pc:sldMk cId="4075715707" sldId="298"/>
        </pc:sldMkLst>
        <pc:spChg chg="mod">
          <ac:chgData name="Shumaker, William" userId="7d3a40e7-de5a-4a36-a22a-511c2d77f826" providerId="ADAL" clId="{F7F86B31-5D1E-4968-9EC2-E5EF8207EC66}" dt="2023-02-17T16:30:44.999" v="45" actId="20577"/>
          <ac:spMkLst>
            <pc:docMk/>
            <pc:sldMk cId="4075715707" sldId="298"/>
            <ac:spMk id="2" creationId="{1226EAF4-DC33-2043-84BD-D8375063F130}"/>
          </ac:spMkLst>
        </pc:spChg>
      </pc:sldChg>
      <pc:sldChg chg="addSp delSp modSp mod">
        <pc:chgData name="Shumaker, William" userId="7d3a40e7-de5a-4a36-a22a-511c2d77f826" providerId="ADAL" clId="{F7F86B31-5D1E-4968-9EC2-E5EF8207EC66}" dt="2023-02-22T16:43:32.549" v="136" actId="1076"/>
        <pc:sldMkLst>
          <pc:docMk/>
          <pc:sldMk cId="579505440" sldId="302"/>
        </pc:sldMkLst>
        <pc:picChg chg="add mod">
          <ac:chgData name="Shumaker, William" userId="7d3a40e7-de5a-4a36-a22a-511c2d77f826" providerId="ADAL" clId="{F7F86B31-5D1E-4968-9EC2-E5EF8207EC66}" dt="2023-02-22T16:43:32.549" v="136" actId="1076"/>
          <ac:picMkLst>
            <pc:docMk/>
            <pc:sldMk cId="579505440" sldId="302"/>
            <ac:picMk id="3" creationId="{B0F679DB-7D47-A925-D92E-5E6BB5F31CD0}"/>
          </ac:picMkLst>
        </pc:picChg>
        <pc:picChg chg="del">
          <ac:chgData name="Shumaker, William" userId="7d3a40e7-de5a-4a36-a22a-511c2d77f826" providerId="ADAL" clId="{F7F86B31-5D1E-4968-9EC2-E5EF8207EC66}" dt="2023-02-17T16:33:20.925" v="56" actId="478"/>
          <ac:picMkLst>
            <pc:docMk/>
            <pc:sldMk cId="579505440" sldId="302"/>
            <ac:picMk id="5" creationId="{6A582B62-0436-4471-A83F-D92DE849002F}"/>
          </ac:picMkLst>
        </pc:picChg>
      </pc:sldChg>
      <pc:sldChg chg="modSp mod">
        <pc:chgData name="Shumaker, William" userId="7d3a40e7-de5a-4a36-a22a-511c2d77f826" providerId="ADAL" clId="{F7F86B31-5D1E-4968-9EC2-E5EF8207EC66}" dt="2023-02-17T16:33:57.989" v="73" actId="20577"/>
        <pc:sldMkLst>
          <pc:docMk/>
          <pc:sldMk cId="4026495361" sldId="303"/>
        </pc:sldMkLst>
        <pc:spChg chg="mod">
          <ac:chgData name="Shumaker, William" userId="7d3a40e7-de5a-4a36-a22a-511c2d77f826" providerId="ADAL" clId="{F7F86B31-5D1E-4968-9EC2-E5EF8207EC66}" dt="2023-02-17T16:33:57.989" v="73" actId="20577"/>
          <ac:spMkLst>
            <pc:docMk/>
            <pc:sldMk cId="4026495361" sldId="303"/>
            <ac:spMk id="2" creationId="{2A1EFB98-6382-6840-B249-F2A8295CD362}"/>
          </ac:spMkLst>
        </pc:spChg>
      </pc:sldChg>
      <pc:sldChg chg="modSp mod">
        <pc:chgData name="Shumaker, William" userId="7d3a40e7-de5a-4a36-a22a-511c2d77f826" providerId="ADAL" clId="{F7F86B31-5D1E-4968-9EC2-E5EF8207EC66}" dt="2023-02-17T16:34:31.878" v="123" actId="20577"/>
        <pc:sldMkLst>
          <pc:docMk/>
          <pc:sldMk cId="3538688670" sldId="304"/>
        </pc:sldMkLst>
        <pc:spChg chg="mod">
          <ac:chgData name="Shumaker, William" userId="7d3a40e7-de5a-4a36-a22a-511c2d77f826" providerId="ADAL" clId="{F7F86B31-5D1E-4968-9EC2-E5EF8207EC66}" dt="2023-02-17T16:34:31.878" v="123" actId="20577"/>
          <ac:spMkLst>
            <pc:docMk/>
            <pc:sldMk cId="3538688670" sldId="304"/>
            <ac:spMk id="3" creationId="{B941637E-2E94-6546-9B6E-7F74563EF116}"/>
          </ac:spMkLst>
        </pc:spChg>
      </pc:sldChg>
      <pc:sldChg chg="modSp mod">
        <pc:chgData name="Shumaker, William" userId="7d3a40e7-de5a-4a36-a22a-511c2d77f826" providerId="ADAL" clId="{F7F86B31-5D1E-4968-9EC2-E5EF8207EC66}" dt="2023-02-17T16:34:41.062" v="133" actId="20577"/>
        <pc:sldMkLst>
          <pc:docMk/>
          <pc:sldMk cId="3094553167" sldId="309"/>
        </pc:sldMkLst>
        <pc:spChg chg="mod">
          <ac:chgData name="Shumaker, William" userId="7d3a40e7-de5a-4a36-a22a-511c2d77f826" providerId="ADAL" clId="{F7F86B31-5D1E-4968-9EC2-E5EF8207EC66}" dt="2023-02-17T16:34:41.062" v="133" actId="20577"/>
          <ac:spMkLst>
            <pc:docMk/>
            <pc:sldMk cId="3094553167" sldId="309"/>
            <ac:spMk id="2" creationId="{4A6B1884-782C-9E48-8BF7-054D16D9C4C9}"/>
          </ac:spMkLst>
        </pc:spChg>
      </pc:sldChg>
      <pc:sldChg chg="modSp mod">
        <pc:chgData name="Shumaker, William" userId="7d3a40e7-de5a-4a36-a22a-511c2d77f826" providerId="ADAL" clId="{F7F86B31-5D1E-4968-9EC2-E5EF8207EC66}" dt="2023-02-17T16:33:16.385" v="55" actId="20577"/>
        <pc:sldMkLst>
          <pc:docMk/>
          <pc:sldMk cId="117080663" sldId="321"/>
        </pc:sldMkLst>
        <pc:spChg chg="mod">
          <ac:chgData name="Shumaker, William" userId="7d3a40e7-de5a-4a36-a22a-511c2d77f826" providerId="ADAL" clId="{F7F86B31-5D1E-4968-9EC2-E5EF8207EC66}" dt="2023-02-17T16:33:16.385" v="55" actId="20577"/>
          <ac:spMkLst>
            <pc:docMk/>
            <pc:sldMk cId="117080663" sldId="321"/>
            <ac:spMk id="2" creationId="{1226EAF4-DC33-2043-84BD-D8375063F130}"/>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2/22/2023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Clarks Fork Dr, Neuse Crossing Dr, and Carlton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McGuire Dr.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the Berkshire Downs West park and WRAL Soccer Park</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McGuire Dr is approximately 41’ wide</a:t>
            </a:r>
          </a:p>
          <a:p>
            <a:pPr marL="1143000" lvl="1"/>
            <a:r>
              <a:rPr lang="en-US" sz="1600" dirty="0">
                <a:solidFill>
                  <a:srgbClr val="78AA00"/>
                </a:solidFill>
              </a:rPr>
              <a:t>Based on this street width and roadway design,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B0F679DB-7D47-A925-D92E-5E6BB5F31CD0}"/>
              </a:ext>
            </a:extLst>
          </p:cNvPr>
          <p:cNvPicPr>
            <a:picLocks noChangeAspect="1"/>
          </p:cNvPicPr>
          <p:nvPr/>
        </p:nvPicPr>
        <p:blipFill>
          <a:blip r:embed="rId2"/>
          <a:stretch>
            <a:fillRect/>
          </a:stretch>
        </p:blipFill>
        <p:spPr>
          <a:xfrm>
            <a:off x="2082714" y="1082365"/>
            <a:ext cx="4978571" cy="3751167"/>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McGuire Dr, we are proposing treatment spacing of approximately 400’ – 500’ intervals</a:t>
            </a:r>
          </a:p>
          <a:p>
            <a:pPr marL="342900" indent="-342900">
              <a:buFont typeface="Arial" panose="020B0604020202020204" pitchFamily="34" charset="0"/>
              <a:buChar char="•"/>
            </a:pPr>
            <a:r>
              <a:rPr lang="en-US" sz="2100" dirty="0"/>
              <a:t>Similar speed related crashes occur at regular intervals along McGuire Dr.  Focusing on driver speed reductions will be key in slowing driver speeds and eliminating the reoccurring speed related crashes identified</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7F74FED1-8023-4893-A16D-53240BFA8A59}"/>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49AD67D9-F887-444B-969A-412C71B0406C}"/>
</file>

<file path=docProps/app.xml><?xml version="1.0" encoding="utf-8"?>
<Properties xmlns="http://schemas.openxmlformats.org/officeDocument/2006/extended-properties" xmlns:vt="http://schemas.openxmlformats.org/officeDocument/2006/docPropsVTypes">
  <Template/>
  <TotalTime>26973</TotalTime>
  <Words>572</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2023-02-22T16:43:34Z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