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26" r:id="rId9"/>
    <p:sldId id="327" r:id="rId10"/>
    <p:sldId id="300" r:id="rId11"/>
    <p:sldId id="301" r:id="rId12"/>
    <p:sldId id="315" r:id="rId13"/>
    <p:sldId id="316"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78"/>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2DCA72F9-86C3-4C0C-8438-F1ABC8564328}"/>
    <pc:docChg chg="undo custSel delSld modSld">
      <pc:chgData name="Shumaker, William" userId="7d3a40e7-de5a-4a36-a22a-511c2d77f826" providerId="ADAL" clId="{2DCA72F9-86C3-4C0C-8438-F1ABC8564328}" dt="2023-02-22T16:30:56.398" v="102" actId="1076"/>
      <pc:docMkLst>
        <pc:docMk/>
      </pc:docMkLst>
      <pc:sldChg chg="modSp mod">
        <pc:chgData name="Shumaker, William" userId="7d3a40e7-de5a-4a36-a22a-511c2d77f826" providerId="ADAL" clId="{2DCA72F9-86C3-4C0C-8438-F1ABC8564328}" dt="2023-02-17T15:02:38.770" v="8" actId="6549"/>
        <pc:sldMkLst>
          <pc:docMk/>
          <pc:sldMk cId="4075715707" sldId="298"/>
        </pc:sldMkLst>
        <pc:spChg chg="mod">
          <ac:chgData name="Shumaker, William" userId="7d3a40e7-de5a-4a36-a22a-511c2d77f826" providerId="ADAL" clId="{2DCA72F9-86C3-4C0C-8438-F1ABC8564328}" dt="2023-02-17T15:02:38.770" v="8" actId="6549"/>
          <ac:spMkLst>
            <pc:docMk/>
            <pc:sldMk cId="4075715707" sldId="298"/>
            <ac:spMk id="2" creationId="{1226EAF4-DC33-2043-84BD-D8375063F130}"/>
          </ac:spMkLst>
        </pc:spChg>
      </pc:sldChg>
      <pc:sldChg chg="addSp delSp modSp mod">
        <pc:chgData name="Shumaker, William" userId="7d3a40e7-de5a-4a36-a22a-511c2d77f826" providerId="ADAL" clId="{2DCA72F9-86C3-4C0C-8438-F1ABC8564328}" dt="2023-02-22T16:30:56.398" v="102" actId="1076"/>
        <pc:sldMkLst>
          <pc:docMk/>
          <pc:sldMk cId="579505440" sldId="302"/>
        </pc:sldMkLst>
        <pc:picChg chg="add mod">
          <ac:chgData name="Shumaker, William" userId="7d3a40e7-de5a-4a36-a22a-511c2d77f826" providerId="ADAL" clId="{2DCA72F9-86C3-4C0C-8438-F1ABC8564328}" dt="2023-02-22T16:30:56.398" v="102" actId="1076"/>
          <ac:picMkLst>
            <pc:docMk/>
            <pc:sldMk cId="579505440" sldId="302"/>
            <ac:picMk id="3" creationId="{CFEEECF4-DFD3-D4C4-2289-CA1F45FC74C4}"/>
          </ac:picMkLst>
        </pc:picChg>
        <pc:picChg chg="del">
          <ac:chgData name="Shumaker, William" userId="7d3a40e7-de5a-4a36-a22a-511c2d77f826" providerId="ADAL" clId="{2DCA72F9-86C3-4C0C-8438-F1ABC8564328}" dt="2023-02-17T15:03:16.588" v="29" actId="478"/>
          <ac:picMkLst>
            <pc:docMk/>
            <pc:sldMk cId="579505440" sldId="302"/>
            <ac:picMk id="5" creationId="{E85ADBB0-4461-4ED1-BA59-721C9CDF5CAD}"/>
          </ac:picMkLst>
        </pc:picChg>
      </pc:sldChg>
      <pc:sldChg chg="modSp mod">
        <pc:chgData name="Shumaker, William" userId="7d3a40e7-de5a-4a36-a22a-511c2d77f826" providerId="ADAL" clId="{2DCA72F9-86C3-4C0C-8438-F1ABC8564328}" dt="2023-02-17T15:03:23.292" v="42" actId="20577"/>
        <pc:sldMkLst>
          <pc:docMk/>
          <pc:sldMk cId="4026495361" sldId="303"/>
        </pc:sldMkLst>
        <pc:spChg chg="mod">
          <ac:chgData name="Shumaker, William" userId="7d3a40e7-de5a-4a36-a22a-511c2d77f826" providerId="ADAL" clId="{2DCA72F9-86C3-4C0C-8438-F1ABC8564328}" dt="2023-02-17T15:03:23.292" v="42" actId="20577"/>
          <ac:spMkLst>
            <pc:docMk/>
            <pc:sldMk cId="4026495361" sldId="303"/>
            <ac:spMk id="2" creationId="{2A1EFB98-6382-6840-B249-F2A8295CD362}"/>
          </ac:spMkLst>
        </pc:spChg>
      </pc:sldChg>
      <pc:sldChg chg="modSp mod">
        <pc:chgData name="Shumaker, William" userId="7d3a40e7-de5a-4a36-a22a-511c2d77f826" providerId="ADAL" clId="{2DCA72F9-86C3-4C0C-8438-F1ABC8564328}" dt="2023-02-17T15:05:13.613" v="85" actId="20577"/>
        <pc:sldMkLst>
          <pc:docMk/>
          <pc:sldMk cId="3538688670" sldId="304"/>
        </pc:sldMkLst>
        <pc:spChg chg="mod">
          <ac:chgData name="Shumaker, William" userId="7d3a40e7-de5a-4a36-a22a-511c2d77f826" providerId="ADAL" clId="{2DCA72F9-86C3-4C0C-8438-F1ABC8564328}" dt="2023-02-17T15:05:13.613" v="85" actId="20577"/>
          <ac:spMkLst>
            <pc:docMk/>
            <pc:sldMk cId="3538688670" sldId="304"/>
            <ac:spMk id="3" creationId="{B941637E-2E94-6546-9B6E-7F74563EF116}"/>
          </ac:spMkLst>
        </pc:spChg>
      </pc:sldChg>
      <pc:sldChg chg="modSp mod">
        <pc:chgData name="Shumaker, William" userId="7d3a40e7-de5a-4a36-a22a-511c2d77f826" providerId="ADAL" clId="{2DCA72F9-86C3-4C0C-8438-F1ABC8564328}" dt="2023-02-17T15:05:26.096" v="86" actId="20577"/>
        <pc:sldMkLst>
          <pc:docMk/>
          <pc:sldMk cId="4118900938" sldId="305"/>
        </pc:sldMkLst>
        <pc:spChg chg="mod">
          <ac:chgData name="Shumaker, William" userId="7d3a40e7-de5a-4a36-a22a-511c2d77f826" providerId="ADAL" clId="{2DCA72F9-86C3-4C0C-8438-F1ABC8564328}" dt="2023-02-17T15:05:26.096" v="86" actId="20577"/>
          <ac:spMkLst>
            <pc:docMk/>
            <pc:sldMk cId="4118900938" sldId="305"/>
            <ac:spMk id="3" creationId="{B980361A-9700-E74F-AD95-A5A659FB3537}"/>
          </ac:spMkLst>
        </pc:spChg>
      </pc:sldChg>
      <pc:sldChg chg="modSp mod">
        <pc:chgData name="Shumaker, William" userId="7d3a40e7-de5a-4a36-a22a-511c2d77f826" providerId="ADAL" clId="{2DCA72F9-86C3-4C0C-8438-F1ABC8564328}" dt="2023-02-17T15:05:34.001" v="99" actId="20577"/>
        <pc:sldMkLst>
          <pc:docMk/>
          <pc:sldMk cId="3094553167" sldId="309"/>
        </pc:sldMkLst>
        <pc:spChg chg="mod">
          <ac:chgData name="Shumaker, William" userId="7d3a40e7-de5a-4a36-a22a-511c2d77f826" providerId="ADAL" clId="{2DCA72F9-86C3-4C0C-8438-F1ABC8564328}" dt="2023-02-17T15:05:34.001" v="99" actId="20577"/>
          <ac:spMkLst>
            <pc:docMk/>
            <pc:sldMk cId="3094553167" sldId="309"/>
            <ac:spMk id="2" creationId="{4A6B1884-782C-9E48-8BF7-054D16D9C4C9}"/>
          </ac:spMkLst>
        </pc:spChg>
      </pc:sldChg>
      <pc:sldChg chg="modSp mod">
        <pc:chgData name="Shumaker, William" userId="7d3a40e7-de5a-4a36-a22a-511c2d77f826" providerId="ADAL" clId="{2DCA72F9-86C3-4C0C-8438-F1ABC8564328}" dt="2023-02-17T15:02:50.137" v="26" actId="20577"/>
        <pc:sldMkLst>
          <pc:docMk/>
          <pc:sldMk cId="117080663" sldId="321"/>
        </pc:sldMkLst>
        <pc:spChg chg="mod">
          <ac:chgData name="Shumaker, William" userId="7d3a40e7-de5a-4a36-a22a-511c2d77f826" providerId="ADAL" clId="{2DCA72F9-86C3-4C0C-8438-F1ABC8564328}" dt="2023-02-17T15:02:50.137" v="26" actId="20577"/>
          <ac:spMkLst>
            <pc:docMk/>
            <pc:sldMk cId="117080663" sldId="321"/>
            <ac:spMk id="2" creationId="{1226EAF4-DC33-2043-84BD-D8375063F130}"/>
          </ac:spMkLst>
        </pc:spChg>
      </pc:sldChg>
      <pc:sldChg chg="del">
        <pc:chgData name="Shumaker, William" userId="7d3a40e7-de5a-4a36-a22a-511c2d77f826" providerId="ADAL" clId="{2DCA72F9-86C3-4C0C-8438-F1ABC8564328}" dt="2023-02-17T15:03:13.104" v="27" actId="47"/>
        <pc:sldMkLst>
          <pc:docMk/>
          <pc:sldMk cId="3069647260" sldId="322"/>
        </pc:sldMkLst>
      </pc:sldChg>
      <pc:sldChg chg="del">
        <pc:chgData name="Shumaker, William" userId="7d3a40e7-de5a-4a36-a22a-511c2d77f826" providerId="ADAL" clId="{2DCA72F9-86C3-4C0C-8438-F1ABC8564328}" dt="2023-02-17T15:03:14.289" v="28" actId="47"/>
        <pc:sldMkLst>
          <pc:docMk/>
          <pc:sldMk cId="3437315802" sldId="323"/>
        </pc:sldMkLst>
      </pc:sldChg>
    </pc:docChg>
  </pc:docChgLst>
  <pc:docChgLst>
    <pc:chgData name="Shumaker, William" userId="7d3a40e7-de5a-4a36-a22a-511c2d77f826" providerId="ADAL" clId="{C8C49C73-765C-4C24-B8E4-2409F1C5E5D2}"/>
    <pc:docChg chg="custSel addSld delSld modSld">
      <pc:chgData name="Shumaker, William" userId="7d3a40e7-de5a-4a36-a22a-511c2d77f826" providerId="ADAL" clId="{C8C49C73-765C-4C24-B8E4-2409F1C5E5D2}" dt="2022-04-14T18:04:14.561" v="568" actId="20577"/>
      <pc:docMkLst>
        <pc:docMk/>
      </pc:docMkLst>
      <pc:sldChg chg="modSp mod">
        <pc:chgData name="Shumaker, William" userId="7d3a40e7-de5a-4a36-a22a-511c2d77f826" providerId="ADAL" clId="{C8C49C73-765C-4C24-B8E4-2409F1C5E5D2}" dt="2022-04-14T17:54:51.957" v="90" actId="20577"/>
        <pc:sldMkLst>
          <pc:docMk/>
          <pc:sldMk cId="4075715707" sldId="298"/>
        </pc:sldMkLst>
        <pc:spChg chg="mod">
          <ac:chgData name="Shumaker, William" userId="7d3a40e7-de5a-4a36-a22a-511c2d77f826" providerId="ADAL" clId="{C8C49C73-765C-4C24-B8E4-2409F1C5E5D2}" dt="2022-04-14T17:54:51.957" v="90" actId="20577"/>
          <ac:spMkLst>
            <pc:docMk/>
            <pc:sldMk cId="4075715707" sldId="298"/>
            <ac:spMk id="2" creationId="{1226EAF4-DC33-2043-84BD-D8375063F130}"/>
          </ac:spMkLst>
        </pc:spChg>
      </pc:sldChg>
      <pc:sldChg chg="addSp delSp modSp mod">
        <pc:chgData name="Shumaker, William" userId="7d3a40e7-de5a-4a36-a22a-511c2d77f826" providerId="ADAL" clId="{C8C49C73-765C-4C24-B8E4-2409F1C5E5D2}" dt="2022-04-14T17:58:17.393" v="260" actId="1076"/>
        <pc:sldMkLst>
          <pc:docMk/>
          <pc:sldMk cId="579505440" sldId="302"/>
        </pc:sldMkLst>
        <pc:picChg chg="del">
          <ac:chgData name="Shumaker, William" userId="7d3a40e7-de5a-4a36-a22a-511c2d77f826" providerId="ADAL" clId="{C8C49C73-765C-4C24-B8E4-2409F1C5E5D2}" dt="2022-04-14T17:57:51.785" v="257" actId="478"/>
          <ac:picMkLst>
            <pc:docMk/>
            <pc:sldMk cId="579505440" sldId="302"/>
            <ac:picMk id="2" creationId="{658D90AE-9B77-4189-A8D2-C392EBAABA9B}"/>
          </ac:picMkLst>
        </pc:picChg>
        <pc:picChg chg="add mod">
          <ac:chgData name="Shumaker, William" userId="7d3a40e7-de5a-4a36-a22a-511c2d77f826" providerId="ADAL" clId="{C8C49C73-765C-4C24-B8E4-2409F1C5E5D2}" dt="2022-04-14T17:58:17.393" v="260" actId="1076"/>
          <ac:picMkLst>
            <pc:docMk/>
            <pc:sldMk cId="579505440" sldId="302"/>
            <ac:picMk id="5" creationId="{E85ADBB0-4461-4ED1-BA59-721C9CDF5CAD}"/>
          </ac:picMkLst>
        </pc:picChg>
      </pc:sldChg>
      <pc:sldChg chg="modSp mod">
        <pc:chgData name="Shumaker, William" userId="7d3a40e7-de5a-4a36-a22a-511c2d77f826" providerId="ADAL" clId="{C8C49C73-765C-4C24-B8E4-2409F1C5E5D2}" dt="2022-04-14T18:03:10.531" v="523" actId="20577"/>
        <pc:sldMkLst>
          <pc:docMk/>
          <pc:sldMk cId="4026495361" sldId="303"/>
        </pc:sldMkLst>
        <pc:spChg chg="mod">
          <ac:chgData name="Shumaker, William" userId="7d3a40e7-de5a-4a36-a22a-511c2d77f826" providerId="ADAL" clId="{C8C49C73-765C-4C24-B8E4-2409F1C5E5D2}" dt="2022-04-14T18:03:10.531" v="523" actId="20577"/>
          <ac:spMkLst>
            <pc:docMk/>
            <pc:sldMk cId="4026495361" sldId="303"/>
            <ac:spMk id="2" creationId="{2A1EFB98-6382-6840-B249-F2A8295CD362}"/>
          </ac:spMkLst>
        </pc:spChg>
      </pc:sldChg>
      <pc:sldChg chg="modSp mod">
        <pc:chgData name="Shumaker, William" userId="7d3a40e7-de5a-4a36-a22a-511c2d77f826" providerId="ADAL" clId="{C8C49C73-765C-4C24-B8E4-2409F1C5E5D2}" dt="2022-04-14T18:04:04.362" v="557" actId="20577"/>
        <pc:sldMkLst>
          <pc:docMk/>
          <pc:sldMk cId="3538688670" sldId="304"/>
        </pc:sldMkLst>
        <pc:spChg chg="mod">
          <ac:chgData name="Shumaker, William" userId="7d3a40e7-de5a-4a36-a22a-511c2d77f826" providerId="ADAL" clId="{C8C49C73-765C-4C24-B8E4-2409F1C5E5D2}" dt="2022-04-14T18:04:04.362" v="557" actId="20577"/>
          <ac:spMkLst>
            <pc:docMk/>
            <pc:sldMk cId="3538688670" sldId="304"/>
            <ac:spMk id="3" creationId="{B941637E-2E94-6546-9B6E-7F74563EF116}"/>
          </ac:spMkLst>
        </pc:spChg>
      </pc:sldChg>
      <pc:sldChg chg="modSp mod">
        <pc:chgData name="Shumaker, William" userId="7d3a40e7-de5a-4a36-a22a-511c2d77f826" providerId="ADAL" clId="{C8C49C73-765C-4C24-B8E4-2409F1C5E5D2}" dt="2022-04-14T18:04:14.561" v="568" actId="20577"/>
        <pc:sldMkLst>
          <pc:docMk/>
          <pc:sldMk cId="3094553167" sldId="309"/>
        </pc:sldMkLst>
        <pc:spChg chg="mod">
          <ac:chgData name="Shumaker, William" userId="7d3a40e7-de5a-4a36-a22a-511c2d77f826" providerId="ADAL" clId="{C8C49C73-765C-4C24-B8E4-2409F1C5E5D2}" dt="2022-04-14T18:04:14.561" v="568" actId="20577"/>
          <ac:spMkLst>
            <pc:docMk/>
            <pc:sldMk cId="3094553167" sldId="309"/>
            <ac:spMk id="2" creationId="{4A6B1884-782C-9E48-8BF7-054D16D9C4C9}"/>
          </ac:spMkLst>
        </pc:spChg>
      </pc:sldChg>
      <pc:sldChg chg="modSp mod">
        <pc:chgData name="Shumaker, William" userId="7d3a40e7-de5a-4a36-a22a-511c2d77f826" providerId="ADAL" clId="{C8C49C73-765C-4C24-B8E4-2409F1C5E5D2}" dt="2022-04-14T17:55:59.765" v="253" actId="33524"/>
        <pc:sldMkLst>
          <pc:docMk/>
          <pc:sldMk cId="117080663" sldId="321"/>
        </pc:sldMkLst>
        <pc:spChg chg="mod">
          <ac:chgData name="Shumaker, William" userId="7d3a40e7-de5a-4a36-a22a-511c2d77f826" providerId="ADAL" clId="{C8C49C73-765C-4C24-B8E4-2409F1C5E5D2}" dt="2022-04-14T17:55:59.765" v="253" actId="33524"/>
          <ac:spMkLst>
            <pc:docMk/>
            <pc:sldMk cId="117080663" sldId="321"/>
            <ac:spMk id="2" creationId="{1226EAF4-DC33-2043-84BD-D8375063F130}"/>
          </ac:spMkLst>
        </pc:spChg>
      </pc:sldChg>
      <pc:sldChg chg="del">
        <pc:chgData name="Shumaker, William" userId="7d3a40e7-de5a-4a36-a22a-511c2d77f826" providerId="ADAL" clId="{C8C49C73-765C-4C24-B8E4-2409F1C5E5D2}" dt="2022-04-14T17:57:44.510" v="255" actId="47"/>
        <pc:sldMkLst>
          <pc:docMk/>
          <pc:sldMk cId="3071832814" sldId="324"/>
        </pc:sldMkLst>
      </pc:sldChg>
      <pc:sldChg chg="del">
        <pc:chgData name="Shumaker, William" userId="7d3a40e7-de5a-4a36-a22a-511c2d77f826" providerId="ADAL" clId="{C8C49C73-765C-4C24-B8E4-2409F1C5E5D2}" dt="2022-04-14T17:57:45.531" v="256" actId="47"/>
        <pc:sldMkLst>
          <pc:docMk/>
          <pc:sldMk cId="4275129216" sldId="325"/>
        </pc:sldMkLst>
      </pc:sldChg>
      <pc:sldChg chg="add">
        <pc:chgData name="Shumaker, William" userId="7d3a40e7-de5a-4a36-a22a-511c2d77f826" providerId="ADAL" clId="{C8C49C73-765C-4C24-B8E4-2409F1C5E5D2}" dt="2022-04-14T17:56:52.879" v="254"/>
        <pc:sldMkLst>
          <pc:docMk/>
          <pc:sldMk cId="2168302374" sldId="326"/>
        </pc:sldMkLst>
      </pc:sldChg>
      <pc:sldChg chg="add">
        <pc:chgData name="Shumaker, William" userId="7d3a40e7-de5a-4a36-a22a-511c2d77f826" providerId="ADAL" clId="{C8C49C73-765C-4C24-B8E4-2409F1C5E5D2}" dt="2022-04-14T17:56:52.879" v="254"/>
        <pc:sldMkLst>
          <pc:docMk/>
          <pc:sldMk cId="2961381579" sldId="327"/>
        </pc:sldMkLst>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2/22/2023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CFEEECF4-DFD3-D4C4-2289-CA1F45FC74C4}"/>
              </a:ext>
            </a:extLst>
          </p:cNvPr>
          <p:cNvPicPr>
            <a:picLocks noChangeAspect="1"/>
          </p:cNvPicPr>
          <p:nvPr/>
        </p:nvPicPr>
        <p:blipFill>
          <a:blip r:embed="rId2"/>
          <a:stretch>
            <a:fillRect/>
          </a:stretch>
        </p:blipFill>
        <p:spPr>
          <a:xfrm>
            <a:off x="2232037" y="1243956"/>
            <a:ext cx="4679925" cy="3530470"/>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high vehicular volumes along North Bend Dr, we are proposing treatment spacing of approximately 500’ – 600’ intervals</a:t>
            </a:r>
          </a:p>
          <a:p>
            <a:pPr marL="342900" indent="-342900">
              <a:buFont typeface="Arial" panose="020B0604020202020204" pitchFamily="34" charset="0"/>
              <a:buChar char="•"/>
            </a:pPr>
            <a:r>
              <a:rPr lang="en-US" sz="2100" dirty="0"/>
              <a:t>A speed related crash issue was not identified through our evaluation.  The focus of this project is speed reduction</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30 mph speed limit and top driver speed is capped at around 5-7 mph over the speed limit</a:t>
            </a:r>
          </a:p>
          <a:p>
            <a:pPr lvl="1"/>
            <a:r>
              <a:rPr lang="en-US" sz="1600" dirty="0">
                <a:solidFill>
                  <a:srgbClr val="78AA00"/>
                </a:solidFill>
              </a:rPr>
              <a:t>Based on your location, </a:t>
            </a:r>
            <a:r>
              <a:rPr lang="en-US" sz="1600" dirty="0" err="1">
                <a:solidFill>
                  <a:srgbClr val="78AA00"/>
                </a:solidFill>
              </a:rPr>
              <a:t>Wimbleton</a:t>
            </a:r>
            <a:r>
              <a:rPr lang="en-US" sz="1600" dirty="0">
                <a:solidFill>
                  <a:srgbClr val="78AA00"/>
                </a:solidFill>
              </a:rPr>
              <a:t> Dr, Shelley Rd, and Cranbrook Rd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a:t>
            </a:r>
            <a:r>
              <a:rPr lang="en-US"/>
              <a:t>for North Bend Dr.  </a:t>
            </a:r>
            <a:r>
              <a:rPr lang="en-US" dirty="0"/>
              <a:t>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North Bend Dr is approximately 41’ wide</a:t>
            </a:r>
          </a:p>
          <a:p>
            <a:pPr marL="1143000" lvl="1"/>
            <a:r>
              <a:rPr lang="en-US" sz="1600" dirty="0">
                <a:solidFill>
                  <a:srgbClr val="78AA00"/>
                </a:solidFill>
              </a:rPr>
              <a:t>Based on this street width, horizontal and vertical traffic calming elements are appropriate and are being proposed as part of this project</a:t>
            </a:r>
          </a:p>
          <a:p>
            <a:pPr marL="1143000" lvl="1"/>
            <a:r>
              <a:rPr lang="en-US" sz="1600" dirty="0">
                <a:solidFill>
                  <a:srgbClr val="78AA00"/>
                </a:solidFill>
              </a:rPr>
              <a:t>Due to the 30-mph speed limit and relatively high vehicular volumes, speed tables are the most appropriate vertical traffic calming device</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265204"/>
            <a:ext cx="9144000" cy="590551"/>
          </a:xfrm>
        </p:spPr>
        <p:txBody>
          <a:bodyPr/>
          <a:lstStyle/>
          <a:p>
            <a:pPr algn="ctr"/>
            <a:r>
              <a:rPr lang="en-US" dirty="0"/>
              <a:t>Speed Table</a:t>
            </a:r>
            <a:br>
              <a:rPr lang="en-US" dirty="0"/>
            </a:br>
            <a:r>
              <a:rPr lang="en-US" dirty="0"/>
              <a:t>(vertical)</a:t>
            </a:r>
          </a:p>
        </p:txBody>
      </p:sp>
      <p:pic>
        <p:nvPicPr>
          <p:cNvPr id="6" name="Picture 5">
            <a:extLst>
              <a:ext uri="{FF2B5EF4-FFF2-40B4-BE49-F238E27FC236}">
                <a16:creationId xmlns:a16="http://schemas.microsoft.com/office/drawing/2014/main" id="{97699C41-074F-4D28-90C5-1931EBB928A7}"/>
              </a:ext>
            </a:extLst>
          </p:cNvPr>
          <p:cNvPicPr>
            <a:picLocks noChangeAspect="1"/>
          </p:cNvPicPr>
          <p:nvPr/>
        </p:nvPicPr>
        <p:blipFill>
          <a:blip r:embed="rId2"/>
          <a:stretch>
            <a:fillRect/>
          </a:stretch>
        </p:blipFill>
        <p:spPr>
          <a:xfrm>
            <a:off x="2091116" y="3641834"/>
            <a:ext cx="5110883" cy="1236462"/>
          </a:xfrm>
          <a:prstGeom prst="rect">
            <a:avLst/>
          </a:prstGeom>
        </p:spPr>
      </p:pic>
      <p:pic>
        <p:nvPicPr>
          <p:cNvPr id="10" name="Picture 9">
            <a:extLst>
              <a:ext uri="{FF2B5EF4-FFF2-40B4-BE49-F238E27FC236}">
                <a16:creationId xmlns:a16="http://schemas.microsoft.com/office/drawing/2014/main" id="{5140CAE2-5392-486A-89AF-DBB0E84233BB}"/>
              </a:ext>
            </a:extLst>
          </p:cNvPr>
          <p:cNvPicPr>
            <a:picLocks noChangeAspect="1"/>
          </p:cNvPicPr>
          <p:nvPr/>
        </p:nvPicPr>
        <p:blipFill>
          <a:blip r:embed="rId3"/>
          <a:stretch>
            <a:fillRect/>
          </a:stretch>
        </p:blipFill>
        <p:spPr>
          <a:xfrm>
            <a:off x="2091116" y="1493454"/>
            <a:ext cx="5110883" cy="2148380"/>
          </a:xfrm>
          <a:prstGeom prst="rect">
            <a:avLst/>
          </a:prstGeom>
        </p:spPr>
      </p:pic>
    </p:spTree>
    <p:extLst>
      <p:ext uri="{BB962C8B-B14F-4D97-AF65-F5344CB8AC3E}">
        <p14:creationId xmlns:p14="http://schemas.microsoft.com/office/powerpoint/2010/main" val="216830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Table</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296138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67CDA0FC-DD29-4BF0-A17D-B9E33C5A0986}"/>
</file>

<file path=customXml/itemProps4.xml><?xml version="1.0" encoding="utf-8"?>
<ds:datastoreItem xmlns:ds="http://schemas.openxmlformats.org/officeDocument/2006/customXml" ds:itemID="{BF8257C7-8935-4811-A5A6-17693D12093E}"/>
</file>

<file path=docProps/app.xml><?xml version="1.0" encoding="utf-8"?>
<Properties xmlns="http://schemas.openxmlformats.org/officeDocument/2006/extended-properties" xmlns:vt="http://schemas.openxmlformats.org/officeDocument/2006/docPropsVTypes">
  <Template/>
  <TotalTime>21445</TotalTime>
  <Words>610</Words>
  <Application>Microsoft Office PowerPoint</Application>
  <PresentationFormat>On-screen Show (16:9)</PresentationFormat>
  <Paragraphs>62</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Table (vertical)</vt:lpstr>
      <vt:lpstr>Speed Table (vertical)</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2023-02-22T16:31:00Z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