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0"/>
  </p:notesMasterIdLst>
  <p:handoutMasterIdLst>
    <p:handoutMasterId r:id="rId21"/>
  </p:handoutMasterIdLst>
  <p:sldIdLst>
    <p:sldId id="317" r:id="rId6"/>
    <p:sldId id="298" r:id="rId7"/>
    <p:sldId id="321" r:id="rId8"/>
    <p:sldId id="300" r:id="rId9"/>
    <p:sldId id="301" r:id="rId10"/>
    <p:sldId id="315" r:id="rId11"/>
    <p:sldId id="316" r:id="rId12"/>
    <p:sldId id="322" r:id="rId13"/>
    <p:sldId id="323" r:id="rId14"/>
    <p:sldId id="302" r:id="rId15"/>
    <p:sldId id="303" r:id="rId16"/>
    <p:sldId id="304" r:id="rId17"/>
    <p:sldId id="305" r:id="rId18"/>
    <p:sldId id="30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40" d="100"/>
          <a:sy n="140" d="100"/>
        </p:scale>
        <p:origin x="372" y="102"/>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F7E17EE3-A030-4411-8A8A-E086EA83BF3A}"/>
    <pc:docChg chg="custSel modSld">
      <pc:chgData name="Shumaker, William" userId="7d3a40e7-de5a-4a36-a22a-511c2d77f826" providerId="ADAL" clId="{F7E17EE3-A030-4411-8A8A-E086EA83BF3A}" dt="2022-04-13T20:58:38.103" v="0" actId="478"/>
      <pc:docMkLst>
        <pc:docMk/>
      </pc:docMkLst>
      <pc:sldChg chg="delSp mod">
        <pc:chgData name="Shumaker, William" userId="7d3a40e7-de5a-4a36-a22a-511c2d77f826" providerId="ADAL" clId="{F7E17EE3-A030-4411-8A8A-E086EA83BF3A}" dt="2022-04-13T20:58:38.103" v="0" actId="478"/>
        <pc:sldMkLst>
          <pc:docMk/>
          <pc:sldMk cId="3071832814" sldId="324"/>
        </pc:sldMkLst>
        <pc:spChg chg="del">
          <ac:chgData name="Shumaker, William" userId="7d3a40e7-de5a-4a36-a22a-511c2d77f826" providerId="ADAL" clId="{F7E17EE3-A030-4411-8A8A-E086EA83BF3A}" dt="2022-04-13T20:58:38.103" v="0" actId="478"/>
          <ac:spMkLst>
            <pc:docMk/>
            <pc:sldMk cId="3071832814" sldId="324"/>
            <ac:spMk id="11" creationId="{71C1433F-6FBE-43B5-8308-52320ECECFEF}"/>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C21875C8-BDC3-4F2C-B06E-4BC37312627F}"/>
    <pc:docChg chg="custSel modSld">
      <pc:chgData name="Shumaker, William" userId="7d3a40e7-de5a-4a36-a22a-511c2d77f826" providerId="ADAL" clId="{C21875C8-BDC3-4F2C-B06E-4BC37312627F}" dt="2022-04-13T19:00:43.211" v="550" actId="20577"/>
      <pc:docMkLst>
        <pc:docMk/>
      </pc:docMkLst>
      <pc:sldChg chg="modSp mod">
        <pc:chgData name="Shumaker, William" userId="7d3a40e7-de5a-4a36-a22a-511c2d77f826" providerId="ADAL" clId="{C21875C8-BDC3-4F2C-B06E-4BC37312627F}" dt="2022-04-13T18:51:37.054" v="91" actId="20577"/>
        <pc:sldMkLst>
          <pc:docMk/>
          <pc:sldMk cId="4075715707" sldId="298"/>
        </pc:sldMkLst>
        <pc:spChg chg="mod">
          <ac:chgData name="Shumaker, William" userId="7d3a40e7-de5a-4a36-a22a-511c2d77f826" providerId="ADAL" clId="{C21875C8-BDC3-4F2C-B06E-4BC37312627F}" dt="2022-04-13T18:51:37.054" v="91" actId="20577"/>
          <ac:spMkLst>
            <pc:docMk/>
            <pc:sldMk cId="4075715707" sldId="298"/>
            <ac:spMk id="2" creationId="{1226EAF4-DC33-2043-84BD-D8375063F130}"/>
          </ac:spMkLst>
        </pc:spChg>
      </pc:sldChg>
      <pc:sldChg chg="addSp delSp modSp mod">
        <pc:chgData name="Shumaker, William" userId="7d3a40e7-de5a-4a36-a22a-511c2d77f826" providerId="ADAL" clId="{C21875C8-BDC3-4F2C-B06E-4BC37312627F}" dt="2022-04-13T18:55:44.304" v="113" actId="1076"/>
        <pc:sldMkLst>
          <pc:docMk/>
          <pc:sldMk cId="579505440" sldId="302"/>
        </pc:sldMkLst>
        <pc:picChg chg="del">
          <ac:chgData name="Shumaker, William" userId="7d3a40e7-de5a-4a36-a22a-511c2d77f826" providerId="ADAL" clId="{C21875C8-BDC3-4F2C-B06E-4BC37312627F}" dt="2022-04-13T18:54:44.016" v="108" actId="478"/>
          <ac:picMkLst>
            <pc:docMk/>
            <pc:sldMk cId="579505440" sldId="302"/>
            <ac:picMk id="2" creationId="{658D90AE-9B77-4189-A8D2-C392EBAABA9B}"/>
          </ac:picMkLst>
        </pc:picChg>
        <pc:picChg chg="add mod">
          <ac:chgData name="Shumaker, William" userId="7d3a40e7-de5a-4a36-a22a-511c2d77f826" providerId="ADAL" clId="{C21875C8-BDC3-4F2C-B06E-4BC37312627F}" dt="2022-04-13T18:55:44.304" v="113" actId="1076"/>
          <ac:picMkLst>
            <pc:docMk/>
            <pc:sldMk cId="579505440" sldId="302"/>
            <ac:picMk id="5" creationId="{AEEDE8AC-526F-47CB-92A9-23B34DEB2A12}"/>
          </ac:picMkLst>
        </pc:picChg>
      </pc:sldChg>
      <pc:sldChg chg="modSp mod">
        <pc:chgData name="Shumaker, William" userId="7d3a40e7-de5a-4a36-a22a-511c2d77f826" providerId="ADAL" clId="{C21875C8-BDC3-4F2C-B06E-4BC37312627F}" dt="2022-04-13T18:58:47.649" v="491" actId="20577"/>
        <pc:sldMkLst>
          <pc:docMk/>
          <pc:sldMk cId="4026495361" sldId="303"/>
        </pc:sldMkLst>
        <pc:spChg chg="mod">
          <ac:chgData name="Shumaker, William" userId="7d3a40e7-de5a-4a36-a22a-511c2d77f826" providerId="ADAL" clId="{C21875C8-BDC3-4F2C-B06E-4BC37312627F}" dt="2022-04-13T18:58:47.649" v="491" actId="20577"/>
          <ac:spMkLst>
            <pc:docMk/>
            <pc:sldMk cId="4026495361" sldId="303"/>
            <ac:spMk id="2" creationId="{2A1EFB98-6382-6840-B249-F2A8295CD362}"/>
          </ac:spMkLst>
        </pc:spChg>
      </pc:sldChg>
      <pc:sldChg chg="modSp mod">
        <pc:chgData name="Shumaker, William" userId="7d3a40e7-de5a-4a36-a22a-511c2d77f826" providerId="ADAL" clId="{C21875C8-BDC3-4F2C-B06E-4BC37312627F}" dt="2022-04-13T19:00:29.414" v="533" actId="20577"/>
        <pc:sldMkLst>
          <pc:docMk/>
          <pc:sldMk cId="3538688670" sldId="304"/>
        </pc:sldMkLst>
        <pc:spChg chg="mod">
          <ac:chgData name="Shumaker, William" userId="7d3a40e7-de5a-4a36-a22a-511c2d77f826" providerId="ADAL" clId="{C21875C8-BDC3-4F2C-B06E-4BC37312627F}" dt="2022-04-13T19:00:29.414" v="533" actId="20577"/>
          <ac:spMkLst>
            <pc:docMk/>
            <pc:sldMk cId="3538688670" sldId="304"/>
            <ac:spMk id="3" creationId="{B941637E-2E94-6546-9B6E-7F74563EF116}"/>
          </ac:spMkLst>
        </pc:spChg>
      </pc:sldChg>
      <pc:sldChg chg="modSp mod">
        <pc:chgData name="Shumaker, William" userId="7d3a40e7-de5a-4a36-a22a-511c2d77f826" providerId="ADAL" clId="{C21875C8-BDC3-4F2C-B06E-4BC37312627F}" dt="2022-04-13T19:00:43.211" v="550" actId="20577"/>
        <pc:sldMkLst>
          <pc:docMk/>
          <pc:sldMk cId="3094553167" sldId="309"/>
        </pc:sldMkLst>
        <pc:spChg chg="mod">
          <ac:chgData name="Shumaker, William" userId="7d3a40e7-de5a-4a36-a22a-511c2d77f826" providerId="ADAL" clId="{C21875C8-BDC3-4F2C-B06E-4BC37312627F}" dt="2022-04-13T19:00:43.211" v="550" actId="20577"/>
          <ac:spMkLst>
            <pc:docMk/>
            <pc:sldMk cId="3094553167" sldId="309"/>
            <ac:spMk id="2" creationId="{4A6B1884-782C-9E48-8BF7-054D16D9C4C9}"/>
          </ac:spMkLst>
        </pc:spChg>
      </pc:sldChg>
      <pc:sldChg chg="modSp mod">
        <pc:chgData name="Shumaker, William" userId="7d3a40e7-de5a-4a36-a22a-511c2d77f826" providerId="ADAL" clId="{C21875C8-BDC3-4F2C-B06E-4BC37312627F}" dt="2022-04-13T18:52:06.358" v="107" actId="20577"/>
        <pc:sldMkLst>
          <pc:docMk/>
          <pc:sldMk cId="117080663" sldId="321"/>
        </pc:sldMkLst>
        <pc:spChg chg="mod">
          <ac:chgData name="Shumaker, William" userId="7d3a40e7-de5a-4a36-a22a-511c2d77f826" providerId="ADAL" clId="{C21875C8-BDC3-4F2C-B06E-4BC37312627F}" dt="2022-04-13T18:52:06.358" v="107"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C8738DFC-51C9-4A0D-8F2B-7600143EC649}"/>
    <pc:docChg chg="custSel delSld modSld">
      <pc:chgData name="Shumaker, William" userId="7d3a40e7-de5a-4a36-a22a-511c2d77f826" providerId="ADAL" clId="{C8738DFC-51C9-4A0D-8F2B-7600143EC649}" dt="2023-02-13T20:56:41.938" v="251" actId="1076"/>
      <pc:docMkLst>
        <pc:docMk/>
      </pc:docMkLst>
      <pc:sldChg chg="modSp mod">
        <pc:chgData name="Shumaker, William" userId="7d3a40e7-de5a-4a36-a22a-511c2d77f826" providerId="ADAL" clId="{C8738DFC-51C9-4A0D-8F2B-7600143EC649}" dt="2023-02-13T20:48:58.889" v="36" actId="20577"/>
        <pc:sldMkLst>
          <pc:docMk/>
          <pc:sldMk cId="4075715707" sldId="298"/>
        </pc:sldMkLst>
        <pc:spChg chg="mod">
          <ac:chgData name="Shumaker, William" userId="7d3a40e7-de5a-4a36-a22a-511c2d77f826" providerId="ADAL" clId="{C8738DFC-51C9-4A0D-8F2B-7600143EC649}" dt="2023-02-13T20:48:58.889" v="36" actId="20577"/>
          <ac:spMkLst>
            <pc:docMk/>
            <pc:sldMk cId="4075715707" sldId="298"/>
            <ac:spMk id="2" creationId="{1226EAF4-DC33-2043-84BD-D8375063F130}"/>
          </ac:spMkLst>
        </pc:spChg>
      </pc:sldChg>
      <pc:sldChg chg="addSp delSp modSp mod">
        <pc:chgData name="Shumaker, William" userId="7d3a40e7-de5a-4a36-a22a-511c2d77f826" providerId="ADAL" clId="{C8738DFC-51C9-4A0D-8F2B-7600143EC649}" dt="2023-02-13T20:56:41.938" v="251" actId="1076"/>
        <pc:sldMkLst>
          <pc:docMk/>
          <pc:sldMk cId="579505440" sldId="302"/>
        </pc:sldMkLst>
        <pc:picChg chg="add mod">
          <ac:chgData name="Shumaker, William" userId="7d3a40e7-de5a-4a36-a22a-511c2d77f826" providerId="ADAL" clId="{C8738DFC-51C9-4A0D-8F2B-7600143EC649}" dt="2023-02-13T20:56:41.938" v="251" actId="1076"/>
          <ac:picMkLst>
            <pc:docMk/>
            <pc:sldMk cId="579505440" sldId="302"/>
            <ac:picMk id="3" creationId="{9BA3EC70-BAA4-D1BF-F3EE-C3A6F5345B22}"/>
          </ac:picMkLst>
        </pc:picChg>
        <pc:picChg chg="del">
          <ac:chgData name="Shumaker, William" userId="7d3a40e7-de5a-4a36-a22a-511c2d77f826" providerId="ADAL" clId="{C8738DFC-51C9-4A0D-8F2B-7600143EC649}" dt="2023-02-13T20:49:09.737" v="39" actId="478"/>
          <ac:picMkLst>
            <pc:docMk/>
            <pc:sldMk cId="579505440" sldId="302"/>
            <ac:picMk id="5" creationId="{AEEDE8AC-526F-47CB-92A9-23B34DEB2A12}"/>
          </ac:picMkLst>
        </pc:picChg>
      </pc:sldChg>
      <pc:sldChg chg="modSp mod">
        <pc:chgData name="Shumaker, William" userId="7d3a40e7-de5a-4a36-a22a-511c2d77f826" providerId="ADAL" clId="{C8738DFC-51C9-4A0D-8F2B-7600143EC649}" dt="2023-02-13T20:51:41.319" v="184" actId="6549"/>
        <pc:sldMkLst>
          <pc:docMk/>
          <pc:sldMk cId="4026495361" sldId="303"/>
        </pc:sldMkLst>
        <pc:spChg chg="mod">
          <ac:chgData name="Shumaker, William" userId="7d3a40e7-de5a-4a36-a22a-511c2d77f826" providerId="ADAL" clId="{C8738DFC-51C9-4A0D-8F2B-7600143EC649}" dt="2023-02-13T20:51:41.319" v="184" actId="6549"/>
          <ac:spMkLst>
            <pc:docMk/>
            <pc:sldMk cId="4026495361" sldId="303"/>
            <ac:spMk id="2" creationId="{2A1EFB98-6382-6840-B249-F2A8295CD362}"/>
          </ac:spMkLst>
        </pc:spChg>
      </pc:sldChg>
      <pc:sldChg chg="modSp mod">
        <pc:chgData name="Shumaker, William" userId="7d3a40e7-de5a-4a36-a22a-511c2d77f826" providerId="ADAL" clId="{C8738DFC-51C9-4A0D-8F2B-7600143EC649}" dt="2023-02-13T20:52:26.561" v="238" actId="20577"/>
        <pc:sldMkLst>
          <pc:docMk/>
          <pc:sldMk cId="3538688670" sldId="304"/>
        </pc:sldMkLst>
        <pc:spChg chg="mod">
          <ac:chgData name="Shumaker, William" userId="7d3a40e7-de5a-4a36-a22a-511c2d77f826" providerId="ADAL" clId="{C8738DFC-51C9-4A0D-8F2B-7600143EC649}" dt="2023-02-13T20:52:26.561" v="238" actId="20577"/>
          <ac:spMkLst>
            <pc:docMk/>
            <pc:sldMk cId="3538688670" sldId="304"/>
            <ac:spMk id="3" creationId="{B941637E-2E94-6546-9B6E-7F74563EF116}"/>
          </ac:spMkLst>
        </pc:spChg>
      </pc:sldChg>
      <pc:sldChg chg="modSp mod">
        <pc:chgData name="Shumaker, William" userId="7d3a40e7-de5a-4a36-a22a-511c2d77f826" providerId="ADAL" clId="{C8738DFC-51C9-4A0D-8F2B-7600143EC649}" dt="2023-02-13T20:52:39.912" v="248" actId="20577"/>
        <pc:sldMkLst>
          <pc:docMk/>
          <pc:sldMk cId="3094553167" sldId="309"/>
        </pc:sldMkLst>
        <pc:spChg chg="mod">
          <ac:chgData name="Shumaker, William" userId="7d3a40e7-de5a-4a36-a22a-511c2d77f826" providerId="ADAL" clId="{C8738DFC-51C9-4A0D-8F2B-7600143EC649}" dt="2023-02-13T20:52:39.912" v="248" actId="20577"/>
          <ac:spMkLst>
            <pc:docMk/>
            <pc:sldMk cId="3094553167" sldId="309"/>
            <ac:spMk id="2" creationId="{4A6B1884-782C-9E48-8BF7-054D16D9C4C9}"/>
          </ac:spMkLst>
        </pc:spChg>
      </pc:sldChg>
      <pc:sldChg chg="modSp mod">
        <pc:chgData name="Shumaker, William" userId="7d3a40e7-de5a-4a36-a22a-511c2d77f826" providerId="ADAL" clId="{C8738DFC-51C9-4A0D-8F2B-7600143EC649}" dt="2023-02-13T20:48:34.585" v="10" actId="20577"/>
        <pc:sldMkLst>
          <pc:docMk/>
          <pc:sldMk cId="117080663" sldId="321"/>
        </pc:sldMkLst>
        <pc:spChg chg="mod">
          <ac:chgData name="Shumaker, William" userId="7d3a40e7-de5a-4a36-a22a-511c2d77f826" providerId="ADAL" clId="{C8738DFC-51C9-4A0D-8F2B-7600143EC649}" dt="2023-02-13T20:48:34.585" v="10" actId="20577"/>
          <ac:spMkLst>
            <pc:docMk/>
            <pc:sldMk cId="117080663" sldId="321"/>
            <ac:spMk id="2" creationId="{1226EAF4-DC33-2043-84BD-D8375063F130}"/>
          </ac:spMkLst>
        </pc:spChg>
      </pc:sldChg>
      <pc:sldChg chg="del">
        <pc:chgData name="Shumaker, William" userId="7d3a40e7-de5a-4a36-a22a-511c2d77f826" providerId="ADAL" clId="{C8738DFC-51C9-4A0D-8F2B-7600143EC649}" dt="2023-02-13T20:49:06.700" v="37" actId="47"/>
        <pc:sldMkLst>
          <pc:docMk/>
          <pc:sldMk cId="3071832814" sldId="324"/>
        </pc:sldMkLst>
      </pc:sldChg>
      <pc:sldChg chg="del">
        <pc:chgData name="Shumaker, William" userId="7d3a40e7-de5a-4a36-a22a-511c2d77f826" providerId="ADAL" clId="{C8738DFC-51C9-4A0D-8F2B-7600143EC649}" dt="2023-02-13T20:49:08.117" v="38" actId="47"/>
        <pc:sldMkLst>
          <pc:docMk/>
          <pc:sldMk cId="4275129216" sldId="3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2/13/2023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9BA3EC70-BAA4-D1BF-F3EE-C3A6F5345B22}"/>
              </a:ext>
            </a:extLst>
          </p:cNvPr>
          <p:cNvPicPr>
            <a:picLocks noChangeAspect="1"/>
          </p:cNvPicPr>
          <p:nvPr/>
        </p:nvPicPr>
        <p:blipFill>
          <a:blip r:embed="rId2"/>
          <a:stretch>
            <a:fillRect/>
          </a:stretch>
        </p:blipFill>
        <p:spPr>
          <a:xfrm>
            <a:off x="2066743" y="1112292"/>
            <a:ext cx="5010514" cy="3778724"/>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relatively high crash rate along S State St, we are proposing treatment spacing of approximately 400’ – 500’ intervals</a:t>
            </a:r>
          </a:p>
          <a:p>
            <a:pPr marL="342900" indent="-342900">
              <a:buFont typeface="Arial" panose="020B0604020202020204" pitchFamily="34" charset="0"/>
              <a:buChar char="•"/>
            </a:pPr>
            <a:r>
              <a:rPr lang="en-US" sz="2100" dirty="0"/>
              <a:t>A consistent speed crash issue was not identified.  Speed reduction will be the focus of this traffic calming project effort</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S State St, Grantland Dr and Beverly Dr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800100" lvl="1" indent="-342900">
              <a:buFont typeface="Arial" panose="020B0604020202020204" pitchFamily="34" charset="0"/>
              <a:buChar char="•"/>
            </a:pPr>
            <a:r>
              <a:rPr lang="en-US" dirty="0"/>
              <a:t>Please review our video about Neighborhood Traffic Circles that may answer some immediate questions.</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S State St.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access to the Little Rock greenway trail</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S State St is approximately 36’ wide</a:t>
            </a:r>
          </a:p>
          <a:p>
            <a:pPr marL="1143000" lvl="1"/>
            <a:r>
              <a:rPr lang="en-US" sz="1600" dirty="0">
                <a:solidFill>
                  <a:srgbClr val="78AA00"/>
                </a:solidFill>
              </a:rPr>
              <a:t>Based on this street width, horizontal and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306964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3437315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5FE6285C-9B54-4A97-ACD4-F14ADAAC8186}"/>
</file>

<file path=customXml/itemProps4.xml><?xml version="1.0" encoding="utf-8"?>
<ds:datastoreItem xmlns:ds="http://schemas.openxmlformats.org/officeDocument/2006/customXml" ds:itemID="{A662DC99-2C35-4C01-8B18-5745DCE5C8A1}"/>
</file>

<file path=docProps/app.xml><?xml version="1.0" encoding="utf-8"?>
<Properties xmlns="http://schemas.openxmlformats.org/officeDocument/2006/extended-properties" xmlns:vt="http://schemas.openxmlformats.org/officeDocument/2006/docPropsVTypes">
  <Template/>
  <TotalTime>21456</TotalTime>
  <Words>665</Words>
  <Application>Microsoft Office PowerPoint</Application>
  <PresentationFormat>On-screen Show (16:9)</PresentationFormat>
  <Paragraphs>64</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Neighborhood Traffic Circle (horizontal)</vt:lpstr>
      <vt:lpstr>Neighborhood Traffic Circle (horizontal)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2023-02-13T20:56:43Z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