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317" r:id="rId6"/>
    <p:sldId id="324" r:id="rId7"/>
    <p:sldId id="325" r:id="rId8"/>
    <p:sldId id="321" r:id="rId9"/>
    <p:sldId id="322" r:id="rId10"/>
    <p:sldId id="323" r:id="rId11"/>
    <p:sldId id="305" r:id="rId12"/>
    <p:sldId id="326" r:id="rId13"/>
    <p:sldId id="327"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183B26-EDFC-456E-9259-6647240271BF}" v="3" dt="2021-08-25T18:55:25.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136" d="100"/>
          <a:sy n="136" d="100"/>
        </p:scale>
        <p:origin x="414" y="114"/>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45183B26-EDFC-456E-9259-6647240271BF}"/>
    <pc:docChg chg="custSel addSld delSld modSld">
      <pc:chgData name="Shumaker, William" userId="7d3a40e7-de5a-4a36-a22a-511c2d77f826" providerId="ADAL" clId="{45183B26-EDFC-456E-9259-6647240271BF}" dt="2021-08-25T19:10:52.279" v="960" actId="20577"/>
      <pc:docMkLst>
        <pc:docMk/>
      </pc:docMkLst>
      <pc:sldChg chg="del">
        <pc:chgData name="Shumaker, William" userId="7d3a40e7-de5a-4a36-a22a-511c2d77f826" providerId="ADAL" clId="{45183B26-EDFC-456E-9259-6647240271BF}" dt="2021-08-25T18:51:41.276" v="8" actId="47"/>
        <pc:sldMkLst>
          <pc:docMk/>
          <pc:sldMk cId="4075715707" sldId="298"/>
        </pc:sldMkLst>
      </pc:sldChg>
      <pc:sldChg chg="del">
        <pc:chgData name="Shumaker, William" userId="7d3a40e7-de5a-4a36-a22a-511c2d77f826" providerId="ADAL" clId="{45183B26-EDFC-456E-9259-6647240271BF}" dt="2021-08-25T18:52:30.953" v="267" actId="47"/>
        <pc:sldMkLst>
          <pc:docMk/>
          <pc:sldMk cId="579505440" sldId="302"/>
        </pc:sldMkLst>
      </pc:sldChg>
      <pc:sldChg chg="del">
        <pc:chgData name="Shumaker, William" userId="7d3a40e7-de5a-4a36-a22a-511c2d77f826" providerId="ADAL" clId="{45183B26-EDFC-456E-9259-6647240271BF}" dt="2021-08-25T18:52:31.909" v="268" actId="47"/>
        <pc:sldMkLst>
          <pc:docMk/>
          <pc:sldMk cId="4026495361" sldId="303"/>
        </pc:sldMkLst>
      </pc:sldChg>
      <pc:sldChg chg="del">
        <pc:chgData name="Shumaker, William" userId="7d3a40e7-de5a-4a36-a22a-511c2d77f826" providerId="ADAL" clId="{45183B26-EDFC-456E-9259-6647240271BF}" dt="2021-08-25T18:52:34.914" v="269" actId="47"/>
        <pc:sldMkLst>
          <pc:docMk/>
          <pc:sldMk cId="3538688670" sldId="304"/>
        </pc:sldMkLst>
      </pc:sldChg>
      <pc:sldChg chg="modSp mod">
        <pc:chgData name="Shumaker, William" userId="7d3a40e7-de5a-4a36-a22a-511c2d77f826" providerId="ADAL" clId="{45183B26-EDFC-456E-9259-6647240271BF}" dt="2021-08-25T18:55:10.264" v="952" actId="20577"/>
        <pc:sldMkLst>
          <pc:docMk/>
          <pc:sldMk cId="4118900938" sldId="305"/>
        </pc:sldMkLst>
        <pc:spChg chg="mod">
          <ac:chgData name="Shumaker, William" userId="7d3a40e7-de5a-4a36-a22a-511c2d77f826" providerId="ADAL" clId="{45183B26-EDFC-456E-9259-6647240271BF}" dt="2021-08-25T18:55:10.264" v="952" actId="20577"/>
          <ac:spMkLst>
            <pc:docMk/>
            <pc:sldMk cId="4118900938" sldId="305"/>
            <ac:spMk id="3" creationId="{B980361A-9700-E74F-AD95-A5A659FB3537}"/>
          </ac:spMkLst>
        </pc:spChg>
        <pc:spChg chg="mod">
          <ac:chgData name="Shumaker, William" userId="7d3a40e7-de5a-4a36-a22a-511c2d77f826" providerId="ADAL" clId="{45183B26-EDFC-456E-9259-6647240271BF}" dt="2021-08-25T18:52:53.609" v="316" actId="20577"/>
          <ac:spMkLst>
            <pc:docMk/>
            <pc:sldMk cId="4118900938" sldId="305"/>
            <ac:spMk id="4" creationId="{070B8EAA-301E-8C48-B6D8-0E80BFFA9FE3}"/>
          </ac:spMkLst>
        </pc:spChg>
      </pc:sldChg>
      <pc:sldChg chg="modSp mod">
        <pc:chgData name="Shumaker, William" userId="7d3a40e7-de5a-4a36-a22a-511c2d77f826" providerId="ADAL" clId="{45183B26-EDFC-456E-9259-6647240271BF}" dt="2021-08-25T18:51:16.648" v="5" actId="20577"/>
        <pc:sldMkLst>
          <pc:docMk/>
          <pc:sldMk cId="3444153839" sldId="317"/>
        </pc:sldMkLst>
        <pc:spChg chg="mod">
          <ac:chgData name="Shumaker, William" userId="7d3a40e7-de5a-4a36-a22a-511c2d77f826" providerId="ADAL" clId="{45183B26-EDFC-456E-9259-6647240271BF}" dt="2021-08-25T18:51:16.648" v="5" actId="20577"/>
          <ac:spMkLst>
            <pc:docMk/>
            <pc:sldMk cId="3444153839" sldId="317"/>
            <ac:spMk id="4" creationId="{2EB6F9CD-8DCC-874A-AE9F-07D8F140C81B}"/>
          </ac:spMkLst>
        </pc:spChg>
      </pc:sldChg>
      <pc:sldChg chg="modSp mod">
        <pc:chgData name="Shumaker, William" userId="7d3a40e7-de5a-4a36-a22a-511c2d77f826" providerId="ADAL" clId="{45183B26-EDFC-456E-9259-6647240271BF}" dt="2021-08-25T18:52:26.104" v="266" actId="20577"/>
        <pc:sldMkLst>
          <pc:docMk/>
          <pc:sldMk cId="117080663" sldId="321"/>
        </pc:sldMkLst>
        <pc:spChg chg="mod">
          <ac:chgData name="Shumaker, William" userId="7d3a40e7-de5a-4a36-a22a-511c2d77f826" providerId="ADAL" clId="{45183B26-EDFC-456E-9259-6647240271BF}" dt="2021-08-25T18:52:26.104" v="266" actId="20577"/>
          <ac:spMkLst>
            <pc:docMk/>
            <pc:sldMk cId="117080663" sldId="321"/>
            <ac:spMk id="2" creationId="{1226EAF4-DC33-2043-84BD-D8375063F130}"/>
          </ac:spMkLst>
        </pc:spChg>
        <pc:spChg chg="mod">
          <ac:chgData name="Shumaker, William" userId="7d3a40e7-de5a-4a36-a22a-511c2d77f826" providerId="ADAL" clId="{45183B26-EDFC-456E-9259-6647240271BF}" dt="2021-08-25T18:51:48.395" v="39" actId="20577"/>
          <ac:spMkLst>
            <pc:docMk/>
            <pc:sldMk cId="117080663" sldId="321"/>
            <ac:spMk id="4" creationId="{B9FD4A87-1F82-7B47-AC2B-89DC850F45B5}"/>
          </ac:spMkLst>
        </pc:spChg>
      </pc:sldChg>
      <pc:sldChg chg="modSp add mod">
        <pc:chgData name="Shumaker, William" userId="7d3a40e7-de5a-4a36-a22a-511c2d77f826" providerId="ADAL" clId="{45183B26-EDFC-456E-9259-6647240271BF}" dt="2021-08-25T19:10:52.279" v="960" actId="20577"/>
        <pc:sldMkLst>
          <pc:docMk/>
          <pc:sldMk cId="644551557" sldId="324"/>
        </pc:sldMkLst>
        <pc:spChg chg="mod">
          <ac:chgData name="Shumaker, William" userId="7d3a40e7-de5a-4a36-a22a-511c2d77f826" providerId="ADAL" clId="{45183B26-EDFC-456E-9259-6647240271BF}" dt="2021-08-25T19:10:52.279" v="960" actId="20577"/>
          <ac:spMkLst>
            <pc:docMk/>
            <pc:sldMk cId="644551557" sldId="324"/>
            <ac:spMk id="3" creationId="{B941637E-2E94-6546-9B6E-7F74563EF116}"/>
          </ac:spMkLst>
        </pc:spChg>
      </pc:sldChg>
      <pc:sldChg chg="add">
        <pc:chgData name="Shumaker, William" userId="7d3a40e7-de5a-4a36-a22a-511c2d77f826" providerId="ADAL" clId="{45183B26-EDFC-456E-9259-6647240271BF}" dt="2021-08-25T18:51:32.970" v="7"/>
        <pc:sldMkLst>
          <pc:docMk/>
          <pc:sldMk cId="4291292694" sldId="325"/>
        </pc:sldMkLst>
      </pc:sldChg>
      <pc:sldChg chg="add">
        <pc:chgData name="Shumaker, William" userId="7d3a40e7-de5a-4a36-a22a-511c2d77f826" providerId="ADAL" clId="{45183B26-EDFC-456E-9259-6647240271BF}" dt="2021-08-25T18:55:25.854" v="953"/>
        <pc:sldMkLst>
          <pc:docMk/>
          <pc:sldMk cId="1435431233" sldId="326"/>
        </pc:sldMkLst>
      </pc:sldChg>
      <pc:sldChg chg="add">
        <pc:chgData name="Shumaker, William" userId="7d3a40e7-de5a-4a36-a22a-511c2d77f826" providerId="ADAL" clId="{45183B26-EDFC-456E-9259-6647240271BF}" dt="2021-08-25T18:55:25.854" v="953"/>
        <pc:sldMkLst>
          <pc:docMk/>
          <pc:sldMk cId="2801692697" sldId="327"/>
        </pc:sldMkLst>
      </pc:sldChg>
    </pc:docChg>
  </pc:docChgLst>
  <pc:docChgLst>
    <pc:chgData name="Shumaker, William" userId="7d3a40e7-de5a-4a36-a22a-511c2d77f826" providerId="ADAL" clId="{8073B208-EADC-47D9-8060-9F0DBAD14E57}"/>
    <pc:docChg chg="addSld delSld modSld">
      <pc:chgData name="Shumaker, William" userId="7d3a40e7-de5a-4a36-a22a-511c2d77f826" providerId="ADAL" clId="{8073B208-EADC-47D9-8060-9F0DBAD14E57}" dt="2021-04-27T20:24:52.215" v="9" actId="47"/>
      <pc:docMkLst>
        <pc:docMk/>
      </pc:docMkLst>
      <pc:sldChg chg="del">
        <pc:chgData name="Shumaker, William" userId="7d3a40e7-de5a-4a36-a22a-511c2d77f826" providerId="ADAL" clId="{8073B208-EADC-47D9-8060-9F0DBAD14E57}" dt="2021-04-27T20:24:52.215" v="9" actId="47"/>
        <pc:sldMkLst>
          <pc:docMk/>
          <pc:sldMk cId="113204807" sldId="300"/>
        </pc:sldMkLst>
      </pc:sldChg>
      <pc:sldChg chg="modSp del mod">
        <pc:chgData name="Shumaker, William" userId="7d3a40e7-de5a-4a36-a22a-511c2d77f826" providerId="ADAL" clId="{8073B208-EADC-47D9-8060-9F0DBAD14E57}" dt="2021-04-27T20:24:52.215" v="9" actId="4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del">
        <pc:chgData name="Shumaker, William" userId="7d3a40e7-de5a-4a36-a22a-511c2d77f826" providerId="ADAL" clId="{8073B208-EADC-47D9-8060-9F0DBAD14E57}" dt="2021-04-27T20:24:52.215" v="9" actId="47"/>
        <pc:sldMkLst>
          <pc:docMk/>
          <pc:sldMk cId="3143667793" sldId="315"/>
        </pc:sldMkLst>
      </pc:sldChg>
      <pc:sldChg chg="modSp del mod">
        <pc:chgData name="Shumaker, William" userId="7d3a40e7-de5a-4a36-a22a-511c2d77f826" providerId="ADAL" clId="{8073B208-EADC-47D9-8060-9F0DBAD14E57}" dt="2021-04-27T20:24:52.215" v="9" actId="4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sldChg chg="add">
        <pc:chgData name="Shumaker, William" userId="7d3a40e7-de5a-4a36-a22a-511c2d77f826" providerId="ADAL" clId="{8073B208-EADC-47D9-8060-9F0DBAD14E57}" dt="2021-04-27T20:24:46.728" v="8"/>
        <pc:sldMkLst>
          <pc:docMk/>
          <pc:sldMk cId="441301685" sldId="322"/>
        </pc:sldMkLst>
      </pc:sldChg>
      <pc:sldChg chg="add">
        <pc:chgData name="Shumaker, William" userId="7d3a40e7-de5a-4a36-a22a-511c2d77f826" providerId="ADAL" clId="{8073B208-EADC-47D9-8060-9F0DBAD14E57}" dt="2021-04-27T20:24:46.728" v="8"/>
        <pc:sldMkLst>
          <pc:docMk/>
          <pc:sldMk cId="3417784554" sldId="323"/>
        </pc:sldMkLst>
      </pc:sldChg>
      <pc:sldChg chg="add">
        <pc:chgData name="Shumaker, William" userId="7d3a40e7-de5a-4a36-a22a-511c2d77f826" providerId="ADAL" clId="{8073B208-EADC-47D9-8060-9F0DBAD14E57}" dt="2021-04-27T20:24:46.728" v="8"/>
        <pc:sldMkLst>
          <pc:docMk/>
          <pc:sldMk cId="1284899990" sldId="324"/>
        </pc:sldMkLst>
      </pc:sldChg>
      <pc:sldChg chg="add">
        <pc:chgData name="Shumaker, William" userId="7d3a40e7-de5a-4a36-a22a-511c2d77f826" providerId="ADAL" clId="{8073B208-EADC-47D9-8060-9F0DBAD14E57}" dt="2021-04-27T20:24:46.728" v="8"/>
        <pc:sldMkLst>
          <pc:docMk/>
          <pc:sldMk cId="4135297744" sldId="325"/>
        </pc:sldMkLst>
      </pc:sldChg>
    </pc:docChg>
  </pc:docChgLst>
  <pc:docChgLst>
    <pc:chgData name="Shumaker, William" userId="7d3a40e7-de5a-4a36-a22a-511c2d77f826" providerId="ADAL" clId="{D819DE1F-AF02-4AA1-ADD6-EB796912A792}"/>
    <pc:docChg chg="custSel delSld modSld">
      <pc:chgData name="Shumaker, William" userId="7d3a40e7-de5a-4a36-a22a-511c2d77f826" providerId="ADAL" clId="{D819DE1F-AF02-4AA1-ADD6-EB796912A792}" dt="2021-04-28T12:48:54.990" v="764" actId="1076"/>
      <pc:docMkLst>
        <pc:docMk/>
      </pc:docMkLst>
      <pc:sldChg chg="modSp mod">
        <pc:chgData name="Shumaker, William" userId="7d3a40e7-de5a-4a36-a22a-511c2d77f826" providerId="ADAL" clId="{D819DE1F-AF02-4AA1-ADD6-EB796912A792}" dt="2021-04-28T12:35:20.712" v="0" actId="20577"/>
        <pc:sldMkLst>
          <pc:docMk/>
          <pc:sldMk cId="4075715707" sldId="298"/>
        </pc:sldMkLst>
        <pc:spChg chg="mod">
          <ac:chgData name="Shumaker, William" userId="7d3a40e7-de5a-4a36-a22a-511c2d77f826" providerId="ADAL" clId="{D819DE1F-AF02-4AA1-ADD6-EB796912A792}" dt="2021-04-28T12:35:20.712" v="0" actId="20577"/>
          <ac:spMkLst>
            <pc:docMk/>
            <pc:sldMk cId="4075715707" sldId="298"/>
            <ac:spMk id="2" creationId="{1226EAF4-DC33-2043-84BD-D8375063F130}"/>
          </ac:spMkLst>
        </pc:spChg>
      </pc:sldChg>
      <pc:sldChg chg="addSp delSp modSp mod">
        <pc:chgData name="Shumaker, William" userId="7d3a40e7-de5a-4a36-a22a-511c2d77f826" providerId="ADAL" clId="{D819DE1F-AF02-4AA1-ADD6-EB796912A792}" dt="2021-04-28T12:48:54.990" v="764" actId="1076"/>
        <pc:sldMkLst>
          <pc:docMk/>
          <pc:sldMk cId="579505440" sldId="302"/>
        </pc:sldMkLst>
        <pc:picChg chg="add mod">
          <ac:chgData name="Shumaker, William" userId="7d3a40e7-de5a-4a36-a22a-511c2d77f826" providerId="ADAL" clId="{D819DE1F-AF02-4AA1-ADD6-EB796912A792}" dt="2021-04-28T12:48:54.990" v="764" actId="1076"/>
          <ac:picMkLst>
            <pc:docMk/>
            <pc:sldMk cId="579505440" sldId="302"/>
            <ac:picMk id="2" creationId="{92B42DAD-D203-4EB5-B851-B428C338B191}"/>
          </ac:picMkLst>
        </pc:picChg>
        <pc:picChg chg="del">
          <ac:chgData name="Shumaker, William" userId="7d3a40e7-de5a-4a36-a22a-511c2d77f826" providerId="ADAL" clId="{D819DE1F-AF02-4AA1-ADD6-EB796912A792}" dt="2021-04-28T12:48:42.749" v="761" actId="478"/>
          <ac:picMkLst>
            <pc:docMk/>
            <pc:sldMk cId="579505440" sldId="302"/>
            <ac:picMk id="6" creationId="{EF710ABD-10D6-4A36-A67A-B7727ED4F912}"/>
          </ac:picMkLst>
        </pc:picChg>
      </pc:sldChg>
      <pc:sldChg chg="modSp mod">
        <pc:chgData name="Shumaker, William" userId="7d3a40e7-de5a-4a36-a22a-511c2d77f826" providerId="ADAL" clId="{D819DE1F-AF02-4AA1-ADD6-EB796912A792}" dt="2021-04-28T12:42:29.539" v="760" actId="20577"/>
        <pc:sldMkLst>
          <pc:docMk/>
          <pc:sldMk cId="4026495361" sldId="303"/>
        </pc:sldMkLst>
        <pc:spChg chg="mod">
          <ac:chgData name="Shumaker, William" userId="7d3a40e7-de5a-4a36-a22a-511c2d77f826" providerId="ADAL" clId="{D819DE1F-AF02-4AA1-ADD6-EB796912A792}" dt="2021-04-28T12:42:29.539" v="760" actId="20577"/>
          <ac:spMkLst>
            <pc:docMk/>
            <pc:sldMk cId="4026495361" sldId="303"/>
            <ac:spMk id="2" creationId="{2A1EFB98-6382-6840-B249-F2A8295CD362}"/>
          </ac:spMkLst>
        </pc:spChg>
      </pc:sldChg>
      <pc:sldChg chg="modSp mod">
        <pc:chgData name="Shumaker, William" userId="7d3a40e7-de5a-4a36-a22a-511c2d77f826" providerId="ADAL" clId="{D819DE1F-AF02-4AA1-ADD6-EB796912A792}" dt="2021-04-28T12:40:04.258" v="456" actId="20577"/>
        <pc:sldMkLst>
          <pc:docMk/>
          <pc:sldMk cId="3538688670" sldId="304"/>
        </pc:sldMkLst>
        <pc:spChg chg="mod">
          <ac:chgData name="Shumaker, William" userId="7d3a40e7-de5a-4a36-a22a-511c2d77f826" providerId="ADAL" clId="{D819DE1F-AF02-4AA1-ADD6-EB796912A792}" dt="2021-04-28T12:40:04.258" v="456" actId="20577"/>
          <ac:spMkLst>
            <pc:docMk/>
            <pc:sldMk cId="3538688670" sldId="304"/>
            <ac:spMk id="3" creationId="{B941637E-2E94-6546-9B6E-7F74563EF116}"/>
          </ac:spMkLst>
        </pc:spChg>
      </pc:sldChg>
      <pc:sldChg chg="modSp mod">
        <pc:chgData name="Shumaker, William" userId="7d3a40e7-de5a-4a36-a22a-511c2d77f826" providerId="ADAL" clId="{D819DE1F-AF02-4AA1-ADD6-EB796912A792}" dt="2021-04-28T12:40:13.159" v="457" actId="20577"/>
        <pc:sldMkLst>
          <pc:docMk/>
          <pc:sldMk cId="4118900938" sldId="305"/>
        </pc:sldMkLst>
        <pc:spChg chg="mod">
          <ac:chgData name="Shumaker, William" userId="7d3a40e7-de5a-4a36-a22a-511c2d77f826" providerId="ADAL" clId="{D819DE1F-AF02-4AA1-ADD6-EB796912A792}" dt="2021-04-28T12:40:13.159" v="457" actId="20577"/>
          <ac:spMkLst>
            <pc:docMk/>
            <pc:sldMk cId="4118900938" sldId="305"/>
            <ac:spMk id="3" creationId="{B980361A-9700-E74F-AD95-A5A659FB3537}"/>
          </ac:spMkLst>
        </pc:spChg>
      </pc:sldChg>
      <pc:sldChg chg="modSp mod">
        <pc:chgData name="Shumaker, William" userId="7d3a40e7-de5a-4a36-a22a-511c2d77f826" providerId="ADAL" clId="{D819DE1F-AF02-4AA1-ADD6-EB796912A792}" dt="2021-04-28T12:40:24.923" v="474" actId="20577"/>
        <pc:sldMkLst>
          <pc:docMk/>
          <pc:sldMk cId="3094553167" sldId="309"/>
        </pc:sldMkLst>
        <pc:spChg chg="mod">
          <ac:chgData name="Shumaker, William" userId="7d3a40e7-de5a-4a36-a22a-511c2d77f826" providerId="ADAL" clId="{D819DE1F-AF02-4AA1-ADD6-EB796912A792}" dt="2021-04-28T12:40:24.923" v="474" actId="20577"/>
          <ac:spMkLst>
            <pc:docMk/>
            <pc:sldMk cId="3094553167" sldId="309"/>
            <ac:spMk id="2" creationId="{4A6B1884-782C-9E48-8BF7-054D16D9C4C9}"/>
          </ac:spMkLst>
        </pc:spChg>
      </pc:sldChg>
      <pc:sldChg chg="modSp mod">
        <pc:chgData name="Shumaker, William" userId="7d3a40e7-de5a-4a36-a22a-511c2d77f826" providerId="ADAL" clId="{D819DE1F-AF02-4AA1-ADD6-EB796912A792}" dt="2021-04-28T12:36:33.856" v="63" actId="20577"/>
        <pc:sldMkLst>
          <pc:docMk/>
          <pc:sldMk cId="117080663" sldId="321"/>
        </pc:sldMkLst>
        <pc:spChg chg="mod">
          <ac:chgData name="Shumaker, William" userId="7d3a40e7-de5a-4a36-a22a-511c2d77f826" providerId="ADAL" clId="{D819DE1F-AF02-4AA1-ADD6-EB796912A792}" dt="2021-04-28T12:36:33.856" v="63" actId="20577"/>
          <ac:spMkLst>
            <pc:docMk/>
            <pc:sldMk cId="117080663" sldId="321"/>
            <ac:spMk id="2" creationId="{1226EAF4-DC33-2043-84BD-D8375063F130}"/>
          </ac:spMkLst>
        </pc:spChg>
      </pc:sldChg>
      <pc:sldChg chg="del">
        <pc:chgData name="Shumaker, William" userId="7d3a40e7-de5a-4a36-a22a-511c2d77f826" providerId="ADAL" clId="{D819DE1F-AF02-4AA1-ADD6-EB796912A792}" dt="2021-04-28T12:36:46.612" v="64" actId="47"/>
        <pc:sldMkLst>
          <pc:docMk/>
          <pc:sldMk cId="1284899990" sldId="324"/>
        </pc:sldMkLst>
      </pc:sldChg>
      <pc:sldChg chg="del">
        <pc:chgData name="Shumaker, William" userId="7d3a40e7-de5a-4a36-a22a-511c2d77f826" providerId="ADAL" clId="{D819DE1F-AF02-4AA1-ADD6-EB796912A792}" dt="2021-04-28T12:36:48.598" v="65" actId="47"/>
        <pc:sldMkLst>
          <pc:docMk/>
          <pc:sldMk cId="4135297744" sldId="3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8/25/2021</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3418215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91516088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jp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panose="020B0604020202020204" pitchFamily="34" charset="0"/>
                <a:cs typeface="Arial" panose="020B0604020202020204" pitchFamily="34" charset="0"/>
              </a:rPr>
              <a:t>Final 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623004"/>
            <a:ext cx="7908185" cy="841990"/>
          </a:xfrm>
        </p:spPr>
        <p:txBody>
          <a:bodyPr/>
          <a:lstStyle/>
          <a:p>
            <a:r>
              <a:rPr lang="en-US" dirty="0"/>
              <a:t>Please direct all comments and questions to staff using the </a:t>
            </a:r>
            <a:r>
              <a:rPr lang="en-US" dirty="0" err="1"/>
              <a:t>PublicInput</a:t>
            </a:r>
            <a:r>
              <a:rPr lang="en-US" dirty="0"/>
              <a:t> portal for King William Rd.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the closest completed projects are on Beverly Dr, Rose Ln, and Grantland Dr.  I strongly urge you to drive these </a:t>
            </a:r>
            <a:r>
              <a:rPr lang="en-US" sz="1600">
                <a:solidFill>
                  <a:srgbClr val="78AA00"/>
                </a:solidFill>
              </a:rPr>
              <a:t>streets for yourself </a:t>
            </a:r>
            <a:r>
              <a:rPr lang="en-US" sz="1600" dirty="0">
                <a:solidFill>
                  <a:srgbClr val="78AA00"/>
                </a:solidFill>
              </a:rPr>
              <a:t>to get a better idea of what a completed project will look like.</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64455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2" name="Picture 1">
            <a:extLst>
              <a:ext uri="{FF2B5EF4-FFF2-40B4-BE49-F238E27FC236}">
                <a16:creationId xmlns:a16="http://schemas.microsoft.com/office/drawing/2014/main" id="{92B42DAD-D203-4EB5-B851-B428C338B191}"/>
              </a:ext>
            </a:extLst>
          </p:cNvPr>
          <p:cNvPicPr>
            <a:picLocks noChangeAspect="1"/>
          </p:cNvPicPr>
          <p:nvPr/>
        </p:nvPicPr>
        <p:blipFill>
          <a:blip r:embed="rId2"/>
          <a:stretch>
            <a:fillRect/>
          </a:stretch>
        </p:blipFill>
        <p:spPr>
          <a:xfrm>
            <a:off x="1927130" y="959625"/>
            <a:ext cx="5289738" cy="4012235"/>
          </a:xfrm>
          <a:prstGeom prst="rect">
            <a:avLst/>
          </a:prstGeom>
        </p:spPr>
      </p:pic>
    </p:spTree>
    <p:extLst>
      <p:ext uri="{BB962C8B-B14F-4D97-AF65-F5344CB8AC3E}">
        <p14:creationId xmlns:p14="http://schemas.microsoft.com/office/powerpoint/2010/main" val="429129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6EAF4-DC33-2043-84BD-D8375063F130}"/>
              </a:ext>
            </a:extLst>
          </p:cNvPr>
          <p:cNvSpPr>
            <a:spLocks noGrp="1"/>
          </p:cNvSpPr>
          <p:nvPr>
            <p:ph type="body" sz="quarter" idx="11"/>
          </p:nvPr>
        </p:nvSpPr>
        <p:spPr>
          <a:xfrm>
            <a:off x="453564" y="1642508"/>
            <a:ext cx="7718886" cy="3324925"/>
          </a:xfrm>
        </p:spPr>
        <p:txBody>
          <a:bodyPr/>
          <a:lstStyle/>
          <a:p>
            <a:pPr marL="342900" indent="-342900">
              <a:buFont typeface="Arial" panose="020B0604020202020204" pitchFamily="34" charset="0"/>
              <a:buChar char="•"/>
            </a:pPr>
            <a:r>
              <a:rPr lang="en-US" sz="2000" dirty="0"/>
              <a:t>Based on the characteristics of King William Rd, speed humps have been deemed the most appropriate traffic calming treatment.</a:t>
            </a:r>
          </a:p>
          <a:p>
            <a:pPr marL="342900" indent="-342900">
              <a:buFont typeface="Arial" panose="020B0604020202020204" pitchFamily="34" charset="0"/>
              <a:buChar char="•"/>
            </a:pPr>
            <a:r>
              <a:rPr lang="en-US" sz="2000" dirty="0"/>
              <a:t>All traffic calming treatments have been spaced at approximately 500’ per best placing practices.</a:t>
            </a:r>
            <a:endParaRPr lang="en-US" dirty="0"/>
          </a:p>
        </p:txBody>
      </p:sp>
      <p:sp>
        <p:nvSpPr>
          <p:cNvPr id="4" name="Title 3">
            <a:extLst>
              <a:ext uri="{FF2B5EF4-FFF2-40B4-BE49-F238E27FC236}">
                <a16:creationId xmlns:a16="http://schemas.microsoft.com/office/drawing/2014/main" id="{B9FD4A87-1F82-7B47-AC2B-89DC850F45B5}"/>
              </a:ext>
            </a:extLst>
          </p:cNvPr>
          <p:cNvSpPr>
            <a:spLocks noGrp="1"/>
          </p:cNvSpPr>
          <p:nvPr>
            <p:ph type="title"/>
          </p:nvPr>
        </p:nvSpPr>
        <p:spPr>
          <a:xfrm>
            <a:off x="928468" y="362476"/>
            <a:ext cx="7301132" cy="590551"/>
          </a:xfrm>
        </p:spPr>
        <p:txBody>
          <a:bodyPr/>
          <a:lstStyle/>
          <a:p>
            <a:pPr algn="ctr"/>
            <a:r>
              <a:rPr lang="en-US" dirty="0"/>
              <a:t>Treatment Selection and Spacing</a:t>
            </a:r>
          </a:p>
        </p:txBody>
      </p:sp>
    </p:spTree>
    <p:extLst>
      <p:ext uri="{BB962C8B-B14F-4D97-AF65-F5344CB8AC3E}">
        <p14:creationId xmlns:p14="http://schemas.microsoft.com/office/powerpoint/2010/main" val="11708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44130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41778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75719"/>
            <a:ext cx="7988072" cy="3161763"/>
          </a:xfrm>
        </p:spPr>
        <p:txBody>
          <a:bodyPr/>
          <a:lstStyle/>
          <a:p>
            <a:pPr marL="342900" indent="-342900">
              <a:buFont typeface="Arial" panose="020B0604020202020204" pitchFamily="34" charset="0"/>
              <a:buChar char="•"/>
            </a:pPr>
            <a:r>
              <a:rPr lang="en-US" dirty="0"/>
              <a:t>Requested moving speed hump closer to New Bern Ave.</a:t>
            </a:r>
          </a:p>
          <a:p>
            <a:pPr marL="800100" lvl="1" indent="-342900">
              <a:buFont typeface="Arial" panose="020B0604020202020204" pitchFamily="34" charset="0"/>
              <a:buChar char="•"/>
            </a:pPr>
            <a:r>
              <a:rPr lang="en-US" sz="1800" dirty="0"/>
              <a:t>Staff evaluated shifting per this request, but at this time has deemed the shown location to be a greater positive impact.  Spacing between New Bern Ave and the first speed hump is within best practices spacing.  Also, the speed hump is near where the houses begin and a driveway into the golf course.  A speed hump in this location will have the greatest positive impact to those living along King William Rd.</a:t>
            </a:r>
          </a:p>
          <a:p>
            <a:pPr marL="342900" indent="-342900">
              <a:buFont typeface="Arial" panose="020B0604020202020204" pitchFamily="34" charset="0"/>
              <a:buChar char="•"/>
            </a:pPr>
            <a:r>
              <a:rPr lang="en-US" dirty="0"/>
              <a:t>Requested we look at shoulder quality.</a:t>
            </a:r>
          </a:p>
          <a:p>
            <a:pPr marL="800100" lvl="1" indent="-342900">
              <a:buFont typeface="Arial" panose="020B0604020202020204" pitchFamily="34" charset="0"/>
              <a:buChar char="•"/>
            </a:pPr>
            <a:r>
              <a:rPr lang="en-US" sz="1800" dirty="0"/>
              <a:t>Staff will evaluate and see what improvements can be made during the construction process.</a:t>
            </a:r>
            <a:endParaRPr lang="en-US" dirty="0"/>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will be the same as the First Ballot.</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Participation Minimum: 50%</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Participation Minimum: 25%</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3.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59" ma:contentTypeDescription="" ma:contentTypeScope="" ma:versionID="095d5e5fc28451ef76f1b98680518898">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b6e36ecdef0c8d2fba64ec751840a6e3"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6C44080-0420-4021-8DC8-64402D390B4B}"/>
</file>

<file path=customXml/itemProps4.xml><?xml version="1.0" encoding="utf-8"?>
<ds:datastoreItem xmlns:ds="http://schemas.openxmlformats.org/officeDocument/2006/customXml" ds:itemID="{88A0D843-776F-425D-BB5F-2432B0B2C8E5}"/>
</file>

<file path=docProps/app.xml><?xml version="1.0" encoding="utf-8"?>
<Properties xmlns="http://schemas.openxmlformats.org/officeDocument/2006/extended-properties" xmlns:vt="http://schemas.openxmlformats.org/officeDocument/2006/docPropsVTypes">
  <Template/>
  <TotalTime>20319</TotalTime>
  <Words>452</Words>
  <Application>Microsoft Office PowerPoint</Application>
  <PresentationFormat>On-screen Show (16:9)</PresentationFormat>
  <Paragraphs>38</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Treatment Selection and Spacing</vt:lpstr>
      <vt:lpstr>Speed Humps (vertical)</vt:lpstr>
      <vt:lpstr>Speed Humps (vertical)</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2021-08-25T19:10:53Z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ies>
</file>