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8"/>
  </p:notesMasterIdLst>
  <p:handoutMasterIdLst>
    <p:handoutMasterId r:id="rId19"/>
  </p:handoutMasterIdLst>
  <p:sldIdLst>
    <p:sldId id="317" r:id="rId6"/>
    <p:sldId id="304" r:id="rId7"/>
    <p:sldId id="302" r:id="rId8"/>
    <p:sldId id="321" r:id="rId9"/>
    <p:sldId id="300" r:id="rId10"/>
    <p:sldId id="301" r:id="rId11"/>
    <p:sldId id="322" r:id="rId12"/>
    <p:sldId id="323" r:id="rId13"/>
    <p:sldId id="305" r:id="rId14"/>
    <p:sldId id="325" r:id="rId15"/>
    <p:sldId id="326" r:id="rId16"/>
    <p:sldId id="30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6D38E-1A0E-4BEC-91F6-CF8F24404D05}" v="1" dt="2021-08-25T19:20:59.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36" d="100"/>
          <a:sy n="136" d="100"/>
        </p:scale>
        <p:origin x="414" y="96"/>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D71BCE09-5944-4230-8982-EADBFAC3333F}"/>
    <pc:docChg chg="custSel modSld">
      <pc:chgData name="Shumaker, William" userId="7d3a40e7-de5a-4a36-a22a-511c2d77f826" providerId="ADAL" clId="{D71BCE09-5944-4230-8982-EADBFAC3333F}" dt="2021-05-03T14:30:50.875" v="359" actId="20577"/>
      <pc:docMkLst>
        <pc:docMk/>
      </pc:docMkLst>
      <pc:sldChg chg="modSp mod">
        <pc:chgData name="Shumaker, William" userId="7d3a40e7-de5a-4a36-a22a-511c2d77f826" providerId="ADAL" clId="{D71BCE09-5944-4230-8982-EADBFAC3333F}" dt="2021-05-03T13:53:49.177" v="336" actId="20577"/>
        <pc:sldMkLst>
          <pc:docMk/>
          <pc:sldMk cId="4075715707" sldId="298"/>
        </pc:sldMkLst>
        <pc:spChg chg="mod">
          <ac:chgData name="Shumaker, William" userId="7d3a40e7-de5a-4a36-a22a-511c2d77f826" providerId="ADAL" clId="{D71BCE09-5944-4230-8982-EADBFAC3333F}" dt="2021-05-03T13:53:49.177" v="336" actId="20577"/>
          <ac:spMkLst>
            <pc:docMk/>
            <pc:sldMk cId="4075715707" sldId="298"/>
            <ac:spMk id="2" creationId="{1226EAF4-DC33-2043-84BD-D8375063F130}"/>
          </ac:spMkLst>
        </pc:spChg>
      </pc:sldChg>
      <pc:sldChg chg="addSp delSp modSp mod">
        <pc:chgData name="Shumaker, William" userId="7d3a40e7-de5a-4a36-a22a-511c2d77f826" providerId="ADAL" clId="{D71BCE09-5944-4230-8982-EADBFAC3333F}" dt="2021-05-03T13:57:26.842" v="340" actId="1076"/>
        <pc:sldMkLst>
          <pc:docMk/>
          <pc:sldMk cId="579505440" sldId="302"/>
        </pc:sldMkLst>
        <pc:picChg chg="del">
          <ac:chgData name="Shumaker, William" userId="7d3a40e7-de5a-4a36-a22a-511c2d77f826" providerId="ADAL" clId="{D71BCE09-5944-4230-8982-EADBFAC3333F}" dt="2021-05-03T13:57:17.707" v="337" actId="478"/>
          <ac:picMkLst>
            <pc:docMk/>
            <pc:sldMk cId="579505440" sldId="302"/>
            <ac:picMk id="2" creationId="{7E67FB71-4DCB-4FCE-AD89-3DB8A9F26429}"/>
          </ac:picMkLst>
        </pc:picChg>
        <pc:picChg chg="add mod">
          <ac:chgData name="Shumaker, William" userId="7d3a40e7-de5a-4a36-a22a-511c2d77f826" providerId="ADAL" clId="{D71BCE09-5944-4230-8982-EADBFAC3333F}" dt="2021-05-03T13:57:26.842" v="340" actId="1076"/>
          <ac:picMkLst>
            <pc:docMk/>
            <pc:sldMk cId="579505440" sldId="302"/>
            <ac:picMk id="3" creationId="{257BD26C-B785-4F21-9E23-D29FEC68537B}"/>
          </ac:picMkLst>
        </pc:picChg>
      </pc:sldChg>
      <pc:sldChg chg="modSp mod">
        <pc:chgData name="Shumaker, William" userId="7d3a40e7-de5a-4a36-a22a-511c2d77f826" providerId="ADAL" clId="{D71BCE09-5944-4230-8982-EADBFAC3333F}" dt="2021-05-03T14:30:50.875" v="359" actId="20577"/>
        <pc:sldMkLst>
          <pc:docMk/>
          <pc:sldMk cId="4026495361" sldId="303"/>
        </pc:sldMkLst>
        <pc:spChg chg="mod">
          <ac:chgData name="Shumaker, William" userId="7d3a40e7-de5a-4a36-a22a-511c2d77f826" providerId="ADAL" clId="{D71BCE09-5944-4230-8982-EADBFAC3333F}" dt="2021-05-03T14:30:50.875" v="359" actId="20577"/>
          <ac:spMkLst>
            <pc:docMk/>
            <pc:sldMk cId="4026495361" sldId="303"/>
            <ac:spMk id="2" creationId="{2A1EFB98-6382-6840-B249-F2A8295CD362}"/>
          </ac:spMkLst>
        </pc:spChg>
      </pc:sldChg>
      <pc:sldChg chg="modSp mod">
        <pc:chgData name="Shumaker, William" userId="7d3a40e7-de5a-4a36-a22a-511c2d77f826" providerId="ADAL" clId="{D71BCE09-5944-4230-8982-EADBFAC3333F}" dt="2021-05-03T13:49:24.498" v="312" actId="20577"/>
        <pc:sldMkLst>
          <pc:docMk/>
          <pc:sldMk cId="3538688670" sldId="304"/>
        </pc:sldMkLst>
        <pc:spChg chg="mod">
          <ac:chgData name="Shumaker, William" userId="7d3a40e7-de5a-4a36-a22a-511c2d77f826" providerId="ADAL" clId="{D71BCE09-5944-4230-8982-EADBFAC3333F}" dt="2021-05-03T13:49:24.498" v="312" actId="20577"/>
          <ac:spMkLst>
            <pc:docMk/>
            <pc:sldMk cId="3538688670" sldId="304"/>
            <ac:spMk id="3" creationId="{B941637E-2E94-6546-9B6E-7F74563EF116}"/>
          </ac:spMkLst>
        </pc:spChg>
      </pc:sldChg>
      <pc:sldChg chg="modSp mod">
        <pc:chgData name="Shumaker, William" userId="7d3a40e7-de5a-4a36-a22a-511c2d77f826" providerId="ADAL" clId="{D71BCE09-5944-4230-8982-EADBFAC3333F}" dt="2021-05-03T13:49:42.774" v="325" actId="20577"/>
        <pc:sldMkLst>
          <pc:docMk/>
          <pc:sldMk cId="3094553167" sldId="309"/>
        </pc:sldMkLst>
        <pc:spChg chg="mod">
          <ac:chgData name="Shumaker, William" userId="7d3a40e7-de5a-4a36-a22a-511c2d77f826" providerId="ADAL" clId="{D71BCE09-5944-4230-8982-EADBFAC3333F}" dt="2021-05-03T13:49:42.774" v="325" actId="20577"/>
          <ac:spMkLst>
            <pc:docMk/>
            <pc:sldMk cId="3094553167" sldId="309"/>
            <ac:spMk id="2" creationId="{4A6B1884-782C-9E48-8BF7-054D16D9C4C9}"/>
          </ac:spMkLst>
        </pc:spChg>
      </pc:sldChg>
      <pc:sldChg chg="modSp mod">
        <pc:chgData name="Shumaker, William" userId="7d3a40e7-de5a-4a36-a22a-511c2d77f826" providerId="ADAL" clId="{D71BCE09-5944-4230-8982-EADBFAC3333F}" dt="2021-05-03T13:45:23.212" v="36" actId="20577"/>
        <pc:sldMkLst>
          <pc:docMk/>
          <pc:sldMk cId="117080663" sldId="321"/>
        </pc:sldMkLst>
        <pc:spChg chg="mod">
          <ac:chgData name="Shumaker, William" userId="7d3a40e7-de5a-4a36-a22a-511c2d77f826" providerId="ADAL" clId="{D71BCE09-5944-4230-8982-EADBFAC3333F}" dt="2021-05-03T13:45:23.212" v="36" actId="20577"/>
          <ac:spMkLst>
            <pc:docMk/>
            <pc:sldMk cId="117080663" sldId="321"/>
            <ac:spMk id="2" creationId="{1226EAF4-DC33-2043-84BD-D8375063F130}"/>
          </ac:spMkLst>
        </pc:spChg>
      </pc:sldChg>
    </pc:docChg>
  </pc:docChgLst>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0EB6D38E-1A0E-4BEC-91F6-CF8F24404D05}"/>
    <pc:docChg chg="custSel addSld delSld modSld sldOrd">
      <pc:chgData name="Shumaker, William" userId="7d3a40e7-de5a-4a36-a22a-511c2d77f826" providerId="ADAL" clId="{0EB6D38E-1A0E-4BEC-91F6-CF8F24404D05}" dt="2021-08-25T19:31:51.956" v="966" actId="20577"/>
      <pc:docMkLst>
        <pc:docMk/>
      </pc:docMkLst>
      <pc:sldChg chg="del">
        <pc:chgData name="Shumaker, William" userId="7d3a40e7-de5a-4a36-a22a-511c2d77f826" providerId="ADAL" clId="{0EB6D38E-1A0E-4BEC-91F6-CF8F24404D05}" dt="2021-08-25T19:16:21.646" v="9" actId="47"/>
        <pc:sldMkLst>
          <pc:docMk/>
          <pc:sldMk cId="4075715707" sldId="298"/>
        </pc:sldMkLst>
      </pc:sldChg>
      <pc:sldChg chg="ord">
        <pc:chgData name="Shumaker, William" userId="7d3a40e7-de5a-4a36-a22a-511c2d77f826" providerId="ADAL" clId="{0EB6D38E-1A0E-4BEC-91F6-CF8F24404D05}" dt="2021-08-25T19:16:10.984" v="8"/>
        <pc:sldMkLst>
          <pc:docMk/>
          <pc:sldMk cId="579505440" sldId="302"/>
        </pc:sldMkLst>
      </pc:sldChg>
      <pc:sldChg chg="del">
        <pc:chgData name="Shumaker, William" userId="7d3a40e7-de5a-4a36-a22a-511c2d77f826" providerId="ADAL" clId="{0EB6D38E-1A0E-4BEC-91F6-CF8F24404D05}" dt="2021-08-25T19:17:49.658" v="321" actId="47"/>
        <pc:sldMkLst>
          <pc:docMk/>
          <pc:sldMk cId="4026495361" sldId="303"/>
        </pc:sldMkLst>
      </pc:sldChg>
      <pc:sldChg chg="modSp mod ord">
        <pc:chgData name="Shumaker, William" userId="7d3a40e7-de5a-4a36-a22a-511c2d77f826" providerId="ADAL" clId="{0EB6D38E-1A0E-4BEC-91F6-CF8F24404D05}" dt="2021-08-25T19:31:51.956" v="966" actId="20577"/>
        <pc:sldMkLst>
          <pc:docMk/>
          <pc:sldMk cId="3538688670" sldId="304"/>
        </pc:sldMkLst>
        <pc:spChg chg="mod">
          <ac:chgData name="Shumaker, William" userId="7d3a40e7-de5a-4a36-a22a-511c2d77f826" providerId="ADAL" clId="{0EB6D38E-1A0E-4BEC-91F6-CF8F24404D05}" dt="2021-08-25T19:31:51.956" v="966" actId="20577"/>
          <ac:spMkLst>
            <pc:docMk/>
            <pc:sldMk cId="3538688670" sldId="304"/>
            <ac:spMk id="3" creationId="{B941637E-2E94-6546-9B6E-7F74563EF116}"/>
          </ac:spMkLst>
        </pc:spChg>
      </pc:sldChg>
      <pc:sldChg chg="modSp mod">
        <pc:chgData name="Shumaker, William" userId="7d3a40e7-de5a-4a36-a22a-511c2d77f826" providerId="ADAL" clId="{0EB6D38E-1A0E-4BEC-91F6-CF8F24404D05}" dt="2021-08-25T19:20:47.990" v="958" actId="20577"/>
        <pc:sldMkLst>
          <pc:docMk/>
          <pc:sldMk cId="4118900938" sldId="305"/>
        </pc:sldMkLst>
        <pc:spChg chg="mod">
          <ac:chgData name="Shumaker, William" userId="7d3a40e7-de5a-4a36-a22a-511c2d77f826" providerId="ADAL" clId="{0EB6D38E-1A0E-4BEC-91F6-CF8F24404D05}" dt="2021-08-25T19:20:47.990" v="958" actId="20577"/>
          <ac:spMkLst>
            <pc:docMk/>
            <pc:sldMk cId="4118900938" sldId="305"/>
            <ac:spMk id="3" creationId="{B980361A-9700-E74F-AD95-A5A659FB3537}"/>
          </ac:spMkLst>
        </pc:spChg>
        <pc:spChg chg="mod">
          <ac:chgData name="Shumaker, William" userId="7d3a40e7-de5a-4a36-a22a-511c2d77f826" providerId="ADAL" clId="{0EB6D38E-1A0E-4BEC-91F6-CF8F24404D05}" dt="2021-08-25T19:18:08.152" v="359" actId="20577"/>
          <ac:spMkLst>
            <pc:docMk/>
            <pc:sldMk cId="4118900938" sldId="305"/>
            <ac:spMk id="4" creationId="{070B8EAA-301E-8C48-B6D8-0E80BFFA9FE3}"/>
          </ac:spMkLst>
        </pc:spChg>
      </pc:sldChg>
      <pc:sldChg chg="del">
        <pc:chgData name="Shumaker, William" userId="7d3a40e7-de5a-4a36-a22a-511c2d77f826" providerId="ADAL" clId="{0EB6D38E-1A0E-4BEC-91F6-CF8F24404D05}" dt="2021-08-25T19:17:45.328" v="319" actId="47"/>
        <pc:sldMkLst>
          <pc:docMk/>
          <pc:sldMk cId="3143667793" sldId="315"/>
        </pc:sldMkLst>
      </pc:sldChg>
      <pc:sldChg chg="del">
        <pc:chgData name="Shumaker, William" userId="7d3a40e7-de5a-4a36-a22a-511c2d77f826" providerId="ADAL" clId="{0EB6D38E-1A0E-4BEC-91F6-CF8F24404D05}" dt="2021-08-25T19:17:46.058" v="320" actId="47"/>
        <pc:sldMkLst>
          <pc:docMk/>
          <pc:sldMk cId="1281272419" sldId="316"/>
        </pc:sldMkLst>
      </pc:sldChg>
      <pc:sldChg chg="modSp mod">
        <pc:chgData name="Shumaker, William" userId="7d3a40e7-de5a-4a36-a22a-511c2d77f826" providerId="ADAL" clId="{0EB6D38E-1A0E-4BEC-91F6-CF8F24404D05}" dt="2021-08-25T19:15:57.072" v="4" actId="20577"/>
        <pc:sldMkLst>
          <pc:docMk/>
          <pc:sldMk cId="3444153839" sldId="317"/>
        </pc:sldMkLst>
        <pc:spChg chg="mod">
          <ac:chgData name="Shumaker, William" userId="7d3a40e7-de5a-4a36-a22a-511c2d77f826" providerId="ADAL" clId="{0EB6D38E-1A0E-4BEC-91F6-CF8F24404D05}" dt="2021-08-25T19:15:57.072" v="4" actId="20577"/>
          <ac:spMkLst>
            <pc:docMk/>
            <pc:sldMk cId="3444153839" sldId="317"/>
            <ac:spMk id="4" creationId="{2EB6F9CD-8DCC-874A-AE9F-07D8F140C81B}"/>
          </ac:spMkLst>
        </pc:spChg>
      </pc:sldChg>
      <pc:sldChg chg="modSp mod">
        <pc:chgData name="Shumaker, William" userId="7d3a40e7-de5a-4a36-a22a-511c2d77f826" providerId="ADAL" clId="{0EB6D38E-1A0E-4BEC-91F6-CF8F24404D05}" dt="2021-08-25T19:17:22.235" v="318" actId="6549"/>
        <pc:sldMkLst>
          <pc:docMk/>
          <pc:sldMk cId="117080663" sldId="321"/>
        </pc:sldMkLst>
        <pc:spChg chg="mod">
          <ac:chgData name="Shumaker, William" userId="7d3a40e7-de5a-4a36-a22a-511c2d77f826" providerId="ADAL" clId="{0EB6D38E-1A0E-4BEC-91F6-CF8F24404D05}" dt="2021-08-25T19:17:22.235" v="318" actId="6549"/>
          <ac:spMkLst>
            <pc:docMk/>
            <pc:sldMk cId="117080663" sldId="321"/>
            <ac:spMk id="2" creationId="{1226EAF4-DC33-2043-84BD-D8375063F130}"/>
          </ac:spMkLst>
        </pc:spChg>
        <pc:spChg chg="mod">
          <ac:chgData name="Shumaker, William" userId="7d3a40e7-de5a-4a36-a22a-511c2d77f826" providerId="ADAL" clId="{0EB6D38E-1A0E-4BEC-91F6-CF8F24404D05}" dt="2021-08-25T19:16:27.562" v="40" actId="20577"/>
          <ac:spMkLst>
            <pc:docMk/>
            <pc:sldMk cId="117080663" sldId="321"/>
            <ac:spMk id="4" creationId="{B9FD4A87-1F82-7B47-AC2B-89DC850F45B5}"/>
          </ac:spMkLst>
        </pc:spChg>
      </pc:sldChg>
      <pc:sldChg chg="add">
        <pc:chgData name="Shumaker, William" userId="7d3a40e7-de5a-4a36-a22a-511c2d77f826" providerId="ADAL" clId="{0EB6D38E-1A0E-4BEC-91F6-CF8F24404D05}" dt="2021-08-25T19:20:59.105" v="959"/>
        <pc:sldMkLst>
          <pc:docMk/>
          <pc:sldMk cId="1435431233" sldId="325"/>
        </pc:sldMkLst>
      </pc:sldChg>
      <pc:sldChg chg="add">
        <pc:chgData name="Shumaker, William" userId="7d3a40e7-de5a-4a36-a22a-511c2d77f826" providerId="ADAL" clId="{0EB6D38E-1A0E-4BEC-91F6-CF8F24404D05}" dt="2021-08-25T19:20:59.105" v="959"/>
        <pc:sldMkLst>
          <pc:docMk/>
          <pc:sldMk cId="2801692697" sldId="326"/>
        </pc:sldMkLst>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C0ED3B9E-B0D3-4230-B7C8-FBCD08EEB99B}"/>
    <pc:docChg chg="custSel delSld modSld">
      <pc:chgData name="Shumaker, William" userId="7d3a40e7-de5a-4a36-a22a-511c2d77f826" providerId="ADAL" clId="{C0ED3B9E-B0D3-4230-B7C8-FBCD08EEB99B}" dt="2021-04-28T14:29:36.061" v="647" actId="1076"/>
      <pc:docMkLst>
        <pc:docMk/>
      </pc:docMkLst>
      <pc:sldChg chg="modSp mod">
        <pc:chgData name="Shumaker, William" userId="7d3a40e7-de5a-4a36-a22a-511c2d77f826" providerId="ADAL" clId="{C0ED3B9E-B0D3-4230-B7C8-FBCD08EEB99B}" dt="2021-04-28T14:09:50.057" v="635" actId="20577"/>
        <pc:sldMkLst>
          <pc:docMk/>
          <pc:sldMk cId="4075715707" sldId="298"/>
        </pc:sldMkLst>
        <pc:spChg chg="mod">
          <ac:chgData name="Shumaker, William" userId="7d3a40e7-de5a-4a36-a22a-511c2d77f826" providerId="ADAL" clId="{C0ED3B9E-B0D3-4230-B7C8-FBCD08EEB99B}" dt="2021-04-28T14:09:50.057" v="635" actId="20577"/>
          <ac:spMkLst>
            <pc:docMk/>
            <pc:sldMk cId="4075715707" sldId="298"/>
            <ac:spMk id="2" creationId="{1226EAF4-DC33-2043-84BD-D8375063F130}"/>
          </ac:spMkLst>
        </pc:spChg>
      </pc:sldChg>
      <pc:sldChg chg="addSp delSp modSp mod">
        <pc:chgData name="Shumaker, William" userId="7d3a40e7-de5a-4a36-a22a-511c2d77f826" providerId="ADAL" clId="{C0ED3B9E-B0D3-4230-B7C8-FBCD08EEB99B}" dt="2021-04-28T14:29:36.061" v="647" actId="1076"/>
        <pc:sldMkLst>
          <pc:docMk/>
          <pc:sldMk cId="579505440" sldId="302"/>
        </pc:sldMkLst>
        <pc:picChg chg="add mod">
          <ac:chgData name="Shumaker, William" userId="7d3a40e7-de5a-4a36-a22a-511c2d77f826" providerId="ADAL" clId="{C0ED3B9E-B0D3-4230-B7C8-FBCD08EEB99B}" dt="2021-04-28T14:29:36.061" v="647" actId="1076"/>
          <ac:picMkLst>
            <pc:docMk/>
            <pc:sldMk cId="579505440" sldId="302"/>
            <ac:picMk id="2" creationId="{7E67FB71-4DCB-4FCE-AD89-3DB8A9F26429}"/>
          </ac:picMkLst>
        </pc:picChg>
        <pc:picChg chg="del">
          <ac:chgData name="Shumaker, William" userId="7d3a40e7-de5a-4a36-a22a-511c2d77f826" providerId="ADAL" clId="{C0ED3B9E-B0D3-4230-B7C8-FBCD08EEB99B}" dt="2021-04-28T14:29:26.734" v="643" actId="478"/>
          <ac:picMkLst>
            <pc:docMk/>
            <pc:sldMk cId="579505440" sldId="302"/>
            <ac:picMk id="3" creationId="{0D604BFF-D69F-4AC2-815C-7F86599DE772}"/>
          </ac:picMkLst>
        </pc:picChg>
      </pc:sldChg>
      <pc:sldChg chg="modSp mod">
        <pc:chgData name="Shumaker, William" userId="7d3a40e7-de5a-4a36-a22a-511c2d77f826" providerId="ADAL" clId="{C0ED3B9E-B0D3-4230-B7C8-FBCD08EEB99B}" dt="2021-04-28T14:07:55.720" v="579" actId="20577"/>
        <pc:sldMkLst>
          <pc:docMk/>
          <pc:sldMk cId="4026495361" sldId="303"/>
        </pc:sldMkLst>
        <pc:spChg chg="mod">
          <ac:chgData name="Shumaker, William" userId="7d3a40e7-de5a-4a36-a22a-511c2d77f826" providerId="ADAL" clId="{C0ED3B9E-B0D3-4230-B7C8-FBCD08EEB99B}" dt="2021-04-28T14:07:55.720" v="579" actId="20577"/>
          <ac:spMkLst>
            <pc:docMk/>
            <pc:sldMk cId="4026495361" sldId="303"/>
            <ac:spMk id="2" creationId="{2A1EFB98-6382-6840-B249-F2A8295CD362}"/>
          </ac:spMkLst>
        </pc:spChg>
      </pc:sldChg>
      <pc:sldChg chg="modSp mod">
        <pc:chgData name="Shumaker, William" userId="7d3a40e7-de5a-4a36-a22a-511c2d77f826" providerId="ADAL" clId="{C0ED3B9E-B0D3-4230-B7C8-FBCD08EEB99B}" dt="2021-04-28T14:08:57.087" v="623" actId="20577"/>
        <pc:sldMkLst>
          <pc:docMk/>
          <pc:sldMk cId="3538688670" sldId="304"/>
        </pc:sldMkLst>
        <pc:spChg chg="mod">
          <ac:chgData name="Shumaker, William" userId="7d3a40e7-de5a-4a36-a22a-511c2d77f826" providerId="ADAL" clId="{C0ED3B9E-B0D3-4230-B7C8-FBCD08EEB99B}" dt="2021-04-28T14:08:57.087" v="623" actId="20577"/>
          <ac:spMkLst>
            <pc:docMk/>
            <pc:sldMk cId="3538688670" sldId="304"/>
            <ac:spMk id="3" creationId="{B941637E-2E94-6546-9B6E-7F74563EF116}"/>
          </ac:spMkLst>
        </pc:spChg>
      </pc:sldChg>
      <pc:sldChg chg="modSp mod">
        <pc:chgData name="Shumaker, William" userId="7d3a40e7-de5a-4a36-a22a-511c2d77f826" providerId="ADAL" clId="{C0ED3B9E-B0D3-4230-B7C8-FBCD08EEB99B}" dt="2021-04-28T14:10:55.125" v="642" actId="20577"/>
        <pc:sldMkLst>
          <pc:docMk/>
          <pc:sldMk cId="3094553167" sldId="309"/>
        </pc:sldMkLst>
        <pc:spChg chg="mod">
          <ac:chgData name="Shumaker, William" userId="7d3a40e7-de5a-4a36-a22a-511c2d77f826" providerId="ADAL" clId="{C0ED3B9E-B0D3-4230-B7C8-FBCD08EEB99B}" dt="2021-04-28T14:10:55.125" v="642" actId="20577"/>
          <ac:spMkLst>
            <pc:docMk/>
            <pc:sldMk cId="3094553167" sldId="309"/>
            <ac:spMk id="2" creationId="{4A6B1884-782C-9E48-8BF7-054D16D9C4C9}"/>
          </ac:spMkLst>
        </pc:spChg>
      </pc:sldChg>
      <pc:sldChg chg="modSp mod">
        <pc:chgData name="Shumaker, William" userId="7d3a40e7-de5a-4a36-a22a-511c2d77f826" providerId="ADAL" clId="{C0ED3B9E-B0D3-4230-B7C8-FBCD08EEB99B}" dt="2021-04-28T14:00:15.739" v="285" actId="20577"/>
        <pc:sldMkLst>
          <pc:docMk/>
          <pc:sldMk cId="117080663" sldId="321"/>
        </pc:sldMkLst>
        <pc:spChg chg="mod">
          <ac:chgData name="Shumaker, William" userId="7d3a40e7-de5a-4a36-a22a-511c2d77f826" providerId="ADAL" clId="{C0ED3B9E-B0D3-4230-B7C8-FBCD08EEB99B}" dt="2021-04-28T14:00:15.739" v="285" actId="20577"/>
          <ac:spMkLst>
            <pc:docMk/>
            <pc:sldMk cId="117080663" sldId="321"/>
            <ac:spMk id="2" creationId="{1226EAF4-DC33-2043-84BD-D8375063F130}"/>
          </ac:spMkLst>
        </pc:spChg>
      </pc:sldChg>
      <pc:sldChg chg="del">
        <pc:chgData name="Shumaker, William" userId="7d3a40e7-de5a-4a36-a22a-511c2d77f826" providerId="ADAL" clId="{C0ED3B9E-B0D3-4230-B7C8-FBCD08EEB99B}" dt="2021-04-28T14:00:29.807" v="286" actId="47"/>
        <pc:sldMkLst>
          <pc:docMk/>
          <pc:sldMk cId="3071832814" sldId="324"/>
        </pc:sldMkLst>
      </pc:sldChg>
      <pc:sldChg chg="del">
        <pc:chgData name="Shumaker, William" userId="7d3a40e7-de5a-4a36-a22a-511c2d77f826" providerId="ADAL" clId="{C0ED3B9E-B0D3-4230-B7C8-FBCD08EEB99B}" dt="2021-04-28T14:00:30.873" v="287" actId="47"/>
        <pc:sldMkLst>
          <pc:docMk/>
          <pc:sldMk cId="4275129216" sldId="325"/>
        </pc:sldMkLst>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8/25/2021</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panose="020B0604020202020204" pitchFamily="34" charset="0"/>
                <a:cs typeface="Arial" panose="020B0604020202020204" pitchFamily="34" charset="0"/>
              </a:rPr>
              <a:t>Final 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will be the same as the First Ballot.</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Participation Minimum: 50%</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Participation Minimum: 25%</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623004"/>
            <a:ext cx="7908185" cy="841990"/>
          </a:xfrm>
        </p:spPr>
        <p:txBody>
          <a:bodyPr/>
          <a:lstStyle/>
          <a:p>
            <a:r>
              <a:rPr lang="en-US" dirty="0"/>
              <a:t>Please direct all comments and questions to staff using the </a:t>
            </a:r>
            <a:r>
              <a:rPr lang="en-US" dirty="0" err="1"/>
              <a:t>PublicInput</a:t>
            </a:r>
            <a:r>
              <a:rPr lang="en-US" dirty="0"/>
              <a:t> portal for </a:t>
            </a:r>
            <a:r>
              <a:rPr lang="en-US" dirty="0" err="1"/>
              <a:t>Mapleridge</a:t>
            </a:r>
            <a:r>
              <a:rPr lang="en-US" dirty="0"/>
              <a:t> Rd.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Northbrook Dr, E Rowan St, and Dartmouth Rd are the closest completed traffic calming projects to you.  We encourage you to drive these </a:t>
            </a:r>
            <a:r>
              <a:rPr lang="en-US" sz="1600">
                <a:solidFill>
                  <a:srgbClr val="78AA00"/>
                </a:solidFill>
              </a:rPr>
              <a:t>streets for </a:t>
            </a:r>
            <a:r>
              <a:rPr lang="en-US" sz="1600" dirty="0">
                <a:solidFill>
                  <a:srgbClr val="78AA00"/>
                </a:solidFill>
              </a:rPr>
              <a:t>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257BD26C-B785-4F21-9E23-D29FEC68537B}"/>
              </a:ext>
            </a:extLst>
          </p:cNvPr>
          <p:cNvPicPr>
            <a:picLocks noChangeAspect="1"/>
          </p:cNvPicPr>
          <p:nvPr/>
        </p:nvPicPr>
        <p:blipFill>
          <a:blip r:embed="rId2"/>
          <a:stretch>
            <a:fillRect/>
          </a:stretch>
        </p:blipFill>
        <p:spPr>
          <a:xfrm>
            <a:off x="2917605" y="959625"/>
            <a:ext cx="3308788" cy="3975882"/>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642508"/>
            <a:ext cx="7718886" cy="3324925"/>
          </a:xfrm>
        </p:spPr>
        <p:txBody>
          <a:bodyPr/>
          <a:lstStyle/>
          <a:p>
            <a:pPr marL="342900" indent="-342900">
              <a:buFont typeface="Arial" panose="020B0604020202020204" pitchFamily="34" charset="0"/>
              <a:buChar char="•"/>
            </a:pPr>
            <a:r>
              <a:rPr lang="en-US" sz="2000" dirty="0"/>
              <a:t>Based on the characteristics of </a:t>
            </a:r>
            <a:r>
              <a:rPr lang="en-US" sz="2000" dirty="0" err="1"/>
              <a:t>Mapleridge</a:t>
            </a:r>
            <a:r>
              <a:rPr lang="en-US" sz="2000" dirty="0"/>
              <a:t> Rd, a mixture of horizontal and vertical traffic calming treatments have been deemed the most appropriate.</a:t>
            </a:r>
          </a:p>
          <a:p>
            <a:pPr marL="342900" indent="-342900">
              <a:buFont typeface="Arial" panose="020B0604020202020204" pitchFamily="34" charset="0"/>
              <a:buChar char="•"/>
            </a:pPr>
            <a:r>
              <a:rPr lang="en-US" sz="2000" dirty="0"/>
              <a:t>All traffic calming treatments have been spaced at approximately 500’ per best placing practices.</a:t>
            </a:r>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Treatment Selection and Spacing</a:t>
            </a:r>
          </a:p>
        </p:txBody>
      </p:sp>
    </p:spTree>
    <p:extLst>
      <p:ext uri="{BB962C8B-B14F-4D97-AF65-F5344CB8AC3E}">
        <p14:creationId xmlns:p14="http://schemas.microsoft.com/office/powerpoint/2010/main" val="11708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Neighborhood Traffic Circle</a:t>
            </a:r>
            <a:br>
              <a:rPr lang="en-US" dirty="0"/>
            </a:br>
            <a:r>
              <a:rPr lang="en-US" dirty="0"/>
              <a:t>(horizontal)</a:t>
            </a:r>
          </a:p>
        </p:txBody>
      </p:sp>
      <p:sp>
        <p:nvSpPr>
          <p:cNvPr id="7" name="TextBox 6">
            <a:extLst>
              <a:ext uri="{FF2B5EF4-FFF2-40B4-BE49-F238E27FC236}">
                <a16:creationId xmlns:a16="http://schemas.microsoft.com/office/drawing/2014/main" id="{C9D45AEF-D6B2-4C07-A648-A8FDA2F28B4C}"/>
              </a:ext>
            </a:extLst>
          </p:cNvPr>
          <p:cNvSpPr txBox="1"/>
          <p:nvPr/>
        </p:nvSpPr>
        <p:spPr>
          <a:xfrm>
            <a:off x="893298" y="4237561"/>
            <a:ext cx="3453619" cy="646331"/>
          </a:xfrm>
          <a:prstGeom prst="rect">
            <a:avLst/>
          </a:prstGeom>
        </p:spPr>
        <p:txBody>
          <a:bodyPr vert="horz" wrap="square" rtlCol="0">
            <a:spAutoFit/>
          </a:bodyPr>
          <a:lstStyle/>
          <a:p>
            <a:pPr algn="l"/>
            <a:r>
              <a:rPr lang="en-US" sz="1200" dirty="0">
                <a:solidFill>
                  <a:srgbClr val="A9C23F"/>
                </a:solidFill>
              </a:rPr>
              <a:t>*Neighborhood Traffic Circle to be placed within existing curb lines – no impacts outside of existing roadway</a:t>
            </a:r>
          </a:p>
        </p:txBody>
      </p:sp>
      <p:pic>
        <p:nvPicPr>
          <p:cNvPr id="2" name="Picture 1">
            <a:extLst>
              <a:ext uri="{FF2B5EF4-FFF2-40B4-BE49-F238E27FC236}">
                <a16:creationId xmlns:a16="http://schemas.microsoft.com/office/drawing/2014/main" id="{8ED2B4DE-F902-4FC3-AC04-474F6B34B0A2}"/>
              </a:ext>
            </a:extLst>
          </p:cNvPr>
          <p:cNvPicPr>
            <a:picLocks noChangeAspect="1"/>
          </p:cNvPicPr>
          <p:nvPr/>
        </p:nvPicPr>
        <p:blipFill>
          <a:blip r:embed="rId2"/>
          <a:stretch>
            <a:fillRect/>
          </a:stretch>
        </p:blipFill>
        <p:spPr>
          <a:xfrm>
            <a:off x="3928519" y="1668564"/>
            <a:ext cx="4246247" cy="2514225"/>
          </a:xfrm>
          <a:prstGeom prst="rect">
            <a:avLst/>
          </a:prstGeom>
        </p:spPr>
      </p:pic>
      <p:pic>
        <p:nvPicPr>
          <p:cNvPr id="5" name="Picture 4">
            <a:extLst>
              <a:ext uri="{FF2B5EF4-FFF2-40B4-BE49-F238E27FC236}">
                <a16:creationId xmlns:a16="http://schemas.microsoft.com/office/drawing/2014/main" id="{6E88B93B-51B7-41F7-8BA0-6D72E0026DA1}"/>
              </a:ext>
            </a:extLst>
          </p:cNvPr>
          <p:cNvPicPr>
            <a:picLocks noChangeAspect="1"/>
          </p:cNvPicPr>
          <p:nvPr/>
        </p:nvPicPr>
        <p:blipFill>
          <a:blip r:embed="rId3"/>
          <a:stretch>
            <a:fillRect/>
          </a:stretch>
        </p:blipFill>
        <p:spPr>
          <a:xfrm>
            <a:off x="969234" y="1668563"/>
            <a:ext cx="2952797" cy="2514225"/>
          </a:xfrm>
          <a:prstGeom prst="rect">
            <a:avLst/>
          </a:prstGeom>
        </p:spPr>
      </p:pic>
    </p:spTree>
    <p:extLst>
      <p:ext uri="{BB962C8B-B14F-4D97-AF65-F5344CB8AC3E}">
        <p14:creationId xmlns:p14="http://schemas.microsoft.com/office/powerpoint/2010/main" val="306964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302653" y="2186613"/>
            <a:ext cx="4360984" cy="3046918"/>
          </a:xfrm>
        </p:spPr>
        <p:txBody>
          <a:bodyPr/>
          <a:lstStyle/>
          <a:p>
            <a:pPr marL="342900" indent="-342900">
              <a:buFont typeface="Arial" panose="020B0604020202020204" pitchFamily="34" charset="0"/>
              <a:buChar char="•"/>
            </a:pPr>
            <a:r>
              <a:rPr lang="en-US" sz="1750" dirty="0"/>
              <a:t>Helps decrease speed of vehicles as they enter/drive through the intersection</a:t>
            </a:r>
          </a:p>
          <a:p>
            <a:pPr marL="342900" indent="-342900">
              <a:buFont typeface="Arial" panose="020B0604020202020204" pitchFamily="34" charset="0"/>
              <a:buChar char="•"/>
            </a:pPr>
            <a:r>
              <a:rPr lang="en-US" sz="1750" dirty="0"/>
              <a:t>Helps to reduce the frequency and severity of collisions</a:t>
            </a:r>
          </a:p>
          <a:p>
            <a:pPr marL="342900" indent="-342900">
              <a:buFont typeface="Arial" panose="020B0604020202020204" pitchFamily="34" charset="0"/>
              <a:buChar char="•"/>
            </a:pPr>
            <a:r>
              <a:rPr lang="en-US" sz="1750" dirty="0"/>
              <a:t>Increases safety for pedestrians and cyclists at the intersection</a:t>
            </a:r>
          </a:p>
          <a:p>
            <a:pPr marL="342900" indent="-342900">
              <a:buFont typeface="Arial" panose="020B0604020202020204" pitchFamily="34" charset="0"/>
              <a:buChar char="•"/>
            </a:pPr>
            <a:r>
              <a:rPr lang="en-US" sz="1750" dirty="0"/>
              <a:t>Minimal impact to emergency service’s response times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628395"/>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50041" y="1623090"/>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186613"/>
            <a:ext cx="3593206" cy="1836400"/>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Not all intersections meet the minimum dimensions for installation</a:t>
            </a:r>
          </a:p>
          <a:p>
            <a:pPr marL="342900" indent="-342900">
              <a:spcBef>
                <a:spcPts val="984"/>
              </a:spcBef>
              <a:buFont typeface="Arial" panose="020B0604020202020204" pitchFamily="34" charset="0"/>
              <a:buChar char="•"/>
            </a:pPr>
            <a:r>
              <a:rPr lang="en-US" sz="1750" dirty="0">
                <a:latin typeface="Arial" panose="020B0604020202020204" pitchFamily="34" charset="0"/>
              </a:rPr>
              <a:t>Slightly longer installation time, typical for treatments made of concrete</a:t>
            </a: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Neighborhood Traffic Circle</a:t>
            </a:r>
            <a:br>
              <a:rPr lang="en-US" dirty="0"/>
            </a:br>
            <a:r>
              <a:rPr lang="en-US" dirty="0"/>
              <a:t>(horizontal)</a:t>
            </a:r>
          </a:p>
        </p:txBody>
      </p:sp>
    </p:spTree>
    <p:extLst>
      <p:ext uri="{BB962C8B-B14F-4D97-AF65-F5344CB8AC3E}">
        <p14:creationId xmlns:p14="http://schemas.microsoft.com/office/powerpoint/2010/main" val="343731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04549"/>
            <a:ext cx="8623495" cy="3161763"/>
          </a:xfrm>
        </p:spPr>
        <p:txBody>
          <a:bodyPr/>
          <a:lstStyle/>
          <a:p>
            <a:pPr marL="342900" indent="-342900">
              <a:buFont typeface="Arial" panose="020B0604020202020204" pitchFamily="34" charset="0"/>
              <a:buChar char="•"/>
            </a:pPr>
            <a:r>
              <a:rPr lang="en-US" dirty="0"/>
              <a:t>Requested an additional speed hump on the north end of the project.</a:t>
            </a:r>
          </a:p>
          <a:p>
            <a:pPr marL="800100" lvl="1" indent="-342900">
              <a:buFont typeface="Arial" panose="020B0604020202020204" pitchFamily="34" charset="0"/>
              <a:buChar char="•"/>
            </a:pPr>
            <a:r>
              <a:rPr lang="en-US" sz="1800" dirty="0"/>
              <a:t>Staff evaluated and deemed the additional speed hump appropriate.  A slight shifting of speed humps from their original locations was needed to maintain approximately equal spacing.</a:t>
            </a:r>
          </a:p>
          <a:p>
            <a:pPr marL="342900" indent="-342900">
              <a:buFont typeface="Arial" panose="020B0604020202020204" pitchFamily="34" charset="0"/>
              <a:buChar char="•"/>
            </a:pPr>
            <a:r>
              <a:rPr lang="en-US" dirty="0"/>
              <a:t>There were concerns and approvals surrounding the neighborhood traffic circle.</a:t>
            </a:r>
          </a:p>
          <a:p>
            <a:pPr marL="800100" lvl="1" indent="-342900">
              <a:buFont typeface="Arial" panose="020B0604020202020204" pitchFamily="34" charset="0"/>
              <a:buChar char="•"/>
            </a:pPr>
            <a:r>
              <a:rPr lang="en-US" sz="1800" dirty="0"/>
              <a:t>At this point, staff is still recommending a neighborhood traffic circle in this location as it is an appropriate and effective tool for this area.  Please discuss this in greater detail in the comment portal.</a:t>
            </a:r>
            <a:endParaRPr lang="en-US" dirty="0"/>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 </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59" ma:contentTypeDescription="" ma:contentTypeScope="" ma:versionID="095d5e5fc28451ef76f1b98680518898">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b6e36ecdef0c8d2fba64ec751840a6e3"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4509FE9D-0D70-463A-B783-A1EEBA457E9E}"/>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8CD02FD0-36F6-49C8-9675-9B81CC1D659F}"/>
</file>

<file path=docProps/app.xml><?xml version="1.0" encoding="utf-8"?>
<Properties xmlns="http://schemas.openxmlformats.org/officeDocument/2006/extended-properties" xmlns:vt="http://schemas.openxmlformats.org/officeDocument/2006/docPropsVTypes">
  <Template/>
  <TotalTime>21472</TotalTime>
  <Words>521</Words>
  <Application>Microsoft Office PowerPoint</Application>
  <PresentationFormat>On-screen Show (16:9)</PresentationFormat>
  <Paragraphs>49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Treatment Selection and Spacing</vt:lpstr>
      <vt:lpstr>Speed Humps (vertical)</vt:lpstr>
      <vt:lpstr>Speed Humps (vertical)</vt:lpstr>
      <vt:lpstr>Neighborhood Traffic Circle (horizontal)</vt:lpstr>
      <vt:lpstr>Neighborhood Traffic Circle (horizontal)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2021-08-25T19:31:57Z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ies>
</file>