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72" r:id="rId5"/>
  </p:sldMasterIdLst>
  <p:notesMasterIdLst>
    <p:notesMasterId r:id="rId16"/>
  </p:notesMasterIdLst>
  <p:handoutMasterIdLst>
    <p:handoutMasterId r:id="rId17"/>
  </p:handoutMasterIdLst>
  <p:sldIdLst>
    <p:sldId id="317" r:id="rId6"/>
    <p:sldId id="298" r:id="rId7"/>
    <p:sldId id="321" r:id="rId8"/>
    <p:sldId id="326" r:id="rId9"/>
    <p:sldId id="327" r:id="rId10"/>
    <p:sldId id="302" r:id="rId11"/>
    <p:sldId id="303" r:id="rId12"/>
    <p:sldId id="304" r:id="rId13"/>
    <p:sldId id="305" r:id="rId14"/>
    <p:sldId id="309" r:id="rId15"/>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72">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umaker, William" initials="SW" lastIdx="1" clrIdx="0">
    <p:extLst>
      <p:ext uri="{19B8F6BF-5375-455C-9EA6-DF929625EA0E}">
        <p15:presenceInfo xmlns:p15="http://schemas.microsoft.com/office/powerpoint/2012/main" userId="S-1-5-21-144716863-1917021760-1863928812-77217" providerId="AD"/>
      </p:ext>
    </p:extLst>
  </p:cmAuthor>
  <p:cmAuthor id="2" name="Upchurch, Jimmy" initials="UJ" lastIdx="1" clrIdx="1">
    <p:extLst>
      <p:ext uri="{19B8F6BF-5375-455C-9EA6-DF929625EA0E}">
        <p15:presenceInfo xmlns:p15="http://schemas.microsoft.com/office/powerpoint/2012/main" userId="S-1-5-21-144716863-1917021760-1863928812-110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AA00"/>
    <a:srgbClr val="A9C23F"/>
    <a:srgbClr val="004A53"/>
    <a:srgbClr val="A7C140"/>
    <a:srgbClr val="01426A"/>
    <a:srgbClr val="29282A"/>
    <a:srgbClr val="414042"/>
    <a:srgbClr val="27AAE1"/>
    <a:srgbClr val="66CCFF"/>
    <a:srgbClr val="D59E6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624" autoAdjust="0"/>
    <p:restoredTop sz="93407" autoAdjust="0"/>
  </p:normalViewPr>
  <p:slideViewPr>
    <p:cSldViewPr snapToGrid="0" snapToObjects="1" showGuides="1">
      <p:cViewPr varScale="1">
        <p:scale>
          <a:sx n="140" d="100"/>
          <a:sy n="140" d="100"/>
        </p:scale>
        <p:origin x="372" y="78"/>
      </p:cViewPr>
      <p:guideLst>
        <p:guide orient="horz" pos="772"/>
        <p:guide pos="2880"/>
      </p:guideLst>
    </p:cSldViewPr>
  </p:slideViewPr>
  <p:notesTextViewPr>
    <p:cViewPr>
      <p:scale>
        <a:sx n="100" d="100"/>
        <a:sy n="100" d="100"/>
      </p:scale>
      <p:origin x="0" y="0"/>
    </p:cViewPr>
  </p:notesTextViewPr>
  <p:sorterViewPr>
    <p:cViewPr>
      <p:scale>
        <a:sx n="100" d="100"/>
        <a:sy n="100" d="100"/>
      </p:scale>
      <p:origin x="0" y="2194"/>
    </p:cViewPr>
  </p:sorterViewPr>
  <p:notesViewPr>
    <p:cSldViewPr snapToGrid="0" snapToObjects="1">
      <p:cViewPr varScale="1">
        <p:scale>
          <a:sx n="120" d="100"/>
          <a:sy n="120" d="100"/>
        </p:scale>
        <p:origin x="4064"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customXml" Target="../customXml/item4.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umaker, William" userId="7d3a40e7-de5a-4a36-a22a-511c2d77f826" providerId="ADAL" clId="{396108A9-0747-41F4-8973-97FDDF164453}"/>
    <pc:docChg chg="custSel delSld modSld">
      <pc:chgData name="Shumaker, William" userId="7d3a40e7-de5a-4a36-a22a-511c2d77f826" providerId="ADAL" clId="{396108A9-0747-41F4-8973-97FDDF164453}" dt="2023-02-08T16:40:50.843" v="207" actId="1076"/>
      <pc:docMkLst>
        <pc:docMk/>
      </pc:docMkLst>
      <pc:sldChg chg="modSp mod">
        <pc:chgData name="Shumaker, William" userId="7d3a40e7-de5a-4a36-a22a-511c2d77f826" providerId="ADAL" clId="{396108A9-0747-41F4-8973-97FDDF164453}" dt="2023-02-08T16:29:38.200" v="203" actId="20577"/>
        <pc:sldMkLst>
          <pc:docMk/>
          <pc:sldMk cId="4075715707" sldId="298"/>
        </pc:sldMkLst>
        <pc:spChg chg="mod">
          <ac:chgData name="Shumaker, William" userId="7d3a40e7-de5a-4a36-a22a-511c2d77f826" providerId="ADAL" clId="{396108A9-0747-41F4-8973-97FDDF164453}" dt="2023-02-08T16:29:38.200" v="203" actId="20577"/>
          <ac:spMkLst>
            <pc:docMk/>
            <pc:sldMk cId="4075715707" sldId="298"/>
            <ac:spMk id="2" creationId="{1226EAF4-DC33-2043-84BD-D8375063F130}"/>
          </ac:spMkLst>
        </pc:spChg>
      </pc:sldChg>
      <pc:sldChg chg="del">
        <pc:chgData name="Shumaker, William" userId="7d3a40e7-de5a-4a36-a22a-511c2d77f826" providerId="ADAL" clId="{396108A9-0747-41F4-8973-97FDDF164453}" dt="2023-02-08T16:26:23.039" v="79" actId="47"/>
        <pc:sldMkLst>
          <pc:docMk/>
          <pc:sldMk cId="113204807" sldId="300"/>
        </pc:sldMkLst>
      </pc:sldChg>
      <pc:sldChg chg="del">
        <pc:chgData name="Shumaker, William" userId="7d3a40e7-de5a-4a36-a22a-511c2d77f826" providerId="ADAL" clId="{396108A9-0747-41F4-8973-97FDDF164453}" dt="2023-02-08T16:26:25.114" v="80" actId="47"/>
        <pc:sldMkLst>
          <pc:docMk/>
          <pc:sldMk cId="3921702044" sldId="301"/>
        </pc:sldMkLst>
      </pc:sldChg>
      <pc:sldChg chg="addSp delSp modSp mod">
        <pc:chgData name="Shumaker, William" userId="7d3a40e7-de5a-4a36-a22a-511c2d77f826" providerId="ADAL" clId="{396108A9-0747-41F4-8973-97FDDF164453}" dt="2023-02-08T16:40:50.843" v="207" actId="1076"/>
        <pc:sldMkLst>
          <pc:docMk/>
          <pc:sldMk cId="579505440" sldId="302"/>
        </pc:sldMkLst>
        <pc:picChg chg="add mod">
          <ac:chgData name="Shumaker, William" userId="7d3a40e7-de5a-4a36-a22a-511c2d77f826" providerId="ADAL" clId="{396108A9-0747-41F4-8973-97FDDF164453}" dt="2023-02-08T16:40:50.843" v="207" actId="1076"/>
          <ac:picMkLst>
            <pc:docMk/>
            <pc:sldMk cId="579505440" sldId="302"/>
            <ac:picMk id="3" creationId="{725C556A-F574-0DE6-78F7-728E78BDEFC4}"/>
          </ac:picMkLst>
        </pc:picChg>
        <pc:picChg chg="del">
          <ac:chgData name="Shumaker, William" userId="7d3a40e7-de5a-4a36-a22a-511c2d77f826" providerId="ADAL" clId="{396108A9-0747-41F4-8973-97FDDF164453}" dt="2023-02-08T16:31:08.734" v="204" actId="478"/>
          <ac:picMkLst>
            <pc:docMk/>
            <pc:sldMk cId="579505440" sldId="302"/>
            <ac:picMk id="5" creationId="{E85ADBB0-4461-4ED1-BA59-721C9CDF5CAD}"/>
          </ac:picMkLst>
        </pc:picChg>
      </pc:sldChg>
      <pc:sldChg chg="modSp mod">
        <pc:chgData name="Shumaker, William" userId="7d3a40e7-de5a-4a36-a22a-511c2d77f826" providerId="ADAL" clId="{396108A9-0747-41F4-8973-97FDDF164453}" dt="2023-02-08T16:27:00.353" v="96" actId="20577"/>
        <pc:sldMkLst>
          <pc:docMk/>
          <pc:sldMk cId="4026495361" sldId="303"/>
        </pc:sldMkLst>
        <pc:spChg chg="mod">
          <ac:chgData name="Shumaker, William" userId="7d3a40e7-de5a-4a36-a22a-511c2d77f826" providerId="ADAL" clId="{396108A9-0747-41F4-8973-97FDDF164453}" dt="2023-02-08T16:27:00.353" v="96" actId="20577"/>
          <ac:spMkLst>
            <pc:docMk/>
            <pc:sldMk cId="4026495361" sldId="303"/>
            <ac:spMk id="2" creationId="{2A1EFB98-6382-6840-B249-F2A8295CD362}"/>
          </ac:spMkLst>
        </pc:spChg>
      </pc:sldChg>
      <pc:sldChg chg="modSp mod">
        <pc:chgData name="Shumaker, William" userId="7d3a40e7-de5a-4a36-a22a-511c2d77f826" providerId="ADAL" clId="{396108A9-0747-41F4-8973-97FDDF164453}" dt="2023-02-08T16:28:16.945" v="149" actId="20577"/>
        <pc:sldMkLst>
          <pc:docMk/>
          <pc:sldMk cId="3538688670" sldId="304"/>
        </pc:sldMkLst>
        <pc:spChg chg="mod">
          <ac:chgData name="Shumaker, William" userId="7d3a40e7-de5a-4a36-a22a-511c2d77f826" providerId="ADAL" clId="{396108A9-0747-41F4-8973-97FDDF164453}" dt="2023-02-08T16:28:16.945" v="149" actId="20577"/>
          <ac:spMkLst>
            <pc:docMk/>
            <pc:sldMk cId="3538688670" sldId="304"/>
            <ac:spMk id="3" creationId="{B941637E-2E94-6546-9B6E-7F74563EF116}"/>
          </ac:spMkLst>
        </pc:spChg>
      </pc:sldChg>
      <pc:sldChg chg="modSp mod">
        <pc:chgData name="Shumaker, William" userId="7d3a40e7-de5a-4a36-a22a-511c2d77f826" providerId="ADAL" clId="{396108A9-0747-41F4-8973-97FDDF164453}" dt="2023-02-08T16:28:49.738" v="150" actId="20577"/>
        <pc:sldMkLst>
          <pc:docMk/>
          <pc:sldMk cId="4118900938" sldId="305"/>
        </pc:sldMkLst>
        <pc:spChg chg="mod">
          <ac:chgData name="Shumaker, William" userId="7d3a40e7-de5a-4a36-a22a-511c2d77f826" providerId="ADAL" clId="{396108A9-0747-41F4-8973-97FDDF164453}" dt="2023-02-08T16:28:49.738" v="150" actId="20577"/>
          <ac:spMkLst>
            <pc:docMk/>
            <pc:sldMk cId="4118900938" sldId="305"/>
            <ac:spMk id="3" creationId="{B980361A-9700-E74F-AD95-A5A659FB3537}"/>
          </ac:spMkLst>
        </pc:spChg>
      </pc:sldChg>
      <pc:sldChg chg="modSp mod">
        <pc:chgData name="Shumaker, William" userId="7d3a40e7-de5a-4a36-a22a-511c2d77f826" providerId="ADAL" clId="{396108A9-0747-41F4-8973-97FDDF164453}" dt="2023-02-08T16:28:59.045" v="166" actId="20577"/>
        <pc:sldMkLst>
          <pc:docMk/>
          <pc:sldMk cId="3094553167" sldId="309"/>
        </pc:sldMkLst>
        <pc:spChg chg="mod">
          <ac:chgData name="Shumaker, William" userId="7d3a40e7-de5a-4a36-a22a-511c2d77f826" providerId="ADAL" clId="{396108A9-0747-41F4-8973-97FDDF164453}" dt="2023-02-08T16:28:59.045" v="166" actId="20577"/>
          <ac:spMkLst>
            <pc:docMk/>
            <pc:sldMk cId="3094553167" sldId="309"/>
            <ac:spMk id="2" creationId="{4A6B1884-782C-9E48-8BF7-054D16D9C4C9}"/>
          </ac:spMkLst>
        </pc:spChg>
      </pc:sldChg>
      <pc:sldChg chg="del">
        <pc:chgData name="Shumaker, William" userId="7d3a40e7-de5a-4a36-a22a-511c2d77f826" providerId="ADAL" clId="{396108A9-0747-41F4-8973-97FDDF164453}" dt="2023-02-08T16:26:25.964" v="81" actId="47"/>
        <pc:sldMkLst>
          <pc:docMk/>
          <pc:sldMk cId="3143667793" sldId="315"/>
        </pc:sldMkLst>
      </pc:sldChg>
      <pc:sldChg chg="del">
        <pc:chgData name="Shumaker, William" userId="7d3a40e7-de5a-4a36-a22a-511c2d77f826" providerId="ADAL" clId="{396108A9-0747-41F4-8973-97FDDF164453}" dt="2023-02-08T16:26:29.944" v="82" actId="47"/>
        <pc:sldMkLst>
          <pc:docMk/>
          <pc:sldMk cId="1281272419" sldId="316"/>
        </pc:sldMkLst>
      </pc:sldChg>
      <pc:sldChg chg="modSp mod">
        <pc:chgData name="Shumaker, William" userId="7d3a40e7-de5a-4a36-a22a-511c2d77f826" providerId="ADAL" clId="{396108A9-0747-41F4-8973-97FDDF164453}" dt="2023-02-08T16:29:16.115" v="179" actId="20577"/>
        <pc:sldMkLst>
          <pc:docMk/>
          <pc:sldMk cId="117080663" sldId="321"/>
        </pc:sldMkLst>
        <pc:spChg chg="mod">
          <ac:chgData name="Shumaker, William" userId="7d3a40e7-de5a-4a36-a22a-511c2d77f826" providerId="ADAL" clId="{396108A9-0747-41F4-8973-97FDDF164453}" dt="2023-02-08T16:29:16.115" v="179" actId="20577"/>
          <ac:spMkLst>
            <pc:docMk/>
            <pc:sldMk cId="117080663" sldId="321"/>
            <ac:spMk id="2" creationId="{1226EAF4-DC33-2043-84BD-D8375063F130}"/>
          </ac:spMkLst>
        </pc:spChg>
      </pc:sldChg>
      <pc:sldChg chg="del">
        <pc:chgData name="Shumaker, William" userId="7d3a40e7-de5a-4a36-a22a-511c2d77f826" providerId="ADAL" clId="{396108A9-0747-41F4-8973-97FDDF164453}" dt="2023-02-08T16:26:31.104" v="83" actId="47"/>
        <pc:sldMkLst>
          <pc:docMk/>
          <pc:sldMk cId="3069647260" sldId="322"/>
        </pc:sldMkLst>
      </pc:sldChg>
      <pc:sldChg chg="del">
        <pc:chgData name="Shumaker, William" userId="7d3a40e7-de5a-4a36-a22a-511c2d77f826" providerId="ADAL" clId="{396108A9-0747-41F4-8973-97FDDF164453}" dt="2023-02-08T16:26:32.196" v="84" actId="47"/>
        <pc:sldMkLst>
          <pc:docMk/>
          <pc:sldMk cId="3437315802" sldId="323"/>
        </pc:sldMkLst>
      </pc:sldChg>
    </pc:docChg>
  </pc:docChgLst>
  <pc:docChgLst>
    <pc:chgData name="Shumaker, William" userId="7d3a40e7-de5a-4a36-a22a-511c2d77f826" providerId="ADAL" clId="{AD3E2F78-6E48-4824-B532-8311D709B312}"/>
    <pc:docChg chg="undo custSel addSld delSld modSld">
      <pc:chgData name="Shumaker, William" userId="7d3a40e7-de5a-4a36-a22a-511c2d77f826" providerId="ADAL" clId="{AD3E2F78-6E48-4824-B532-8311D709B312}" dt="2021-04-07T19:09:33.848" v="4076" actId="20577"/>
      <pc:docMkLst>
        <pc:docMk/>
      </pc:docMkLst>
      <pc:sldChg chg="modSp mod">
        <pc:chgData name="Shumaker, William" userId="7d3a40e7-de5a-4a36-a22a-511c2d77f826" providerId="ADAL" clId="{AD3E2F78-6E48-4824-B532-8311D709B312}" dt="2021-04-07T19:06:10.323" v="4041" actId="20577"/>
        <pc:sldMkLst>
          <pc:docMk/>
          <pc:sldMk cId="4075715707" sldId="298"/>
        </pc:sldMkLst>
        <pc:spChg chg="mod">
          <ac:chgData name="Shumaker, William" userId="7d3a40e7-de5a-4a36-a22a-511c2d77f826" providerId="ADAL" clId="{AD3E2F78-6E48-4824-B532-8311D709B312}" dt="2021-04-07T19:06:10.323" v="4041" actId="20577"/>
          <ac:spMkLst>
            <pc:docMk/>
            <pc:sldMk cId="4075715707" sldId="298"/>
            <ac:spMk id="2" creationId="{1226EAF4-DC33-2043-84BD-D8375063F130}"/>
          </ac:spMkLst>
        </pc:spChg>
        <pc:spChg chg="mod">
          <ac:chgData name="Shumaker, William" userId="7d3a40e7-de5a-4a36-a22a-511c2d77f826" providerId="ADAL" clId="{AD3E2F78-6E48-4824-B532-8311D709B312}" dt="2021-04-07T18:27:11.971" v="1019" actId="20577"/>
          <ac:spMkLst>
            <pc:docMk/>
            <pc:sldMk cId="4075715707" sldId="298"/>
            <ac:spMk id="4" creationId="{B9FD4A87-1F82-7B47-AC2B-89DC850F45B5}"/>
          </ac:spMkLst>
        </pc:spChg>
      </pc:sldChg>
      <pc:sldChg chg="del">
        <pc:chgData name="Shumaker, William" userId="7d3a40e7-de5a-4a36-a22a-511c2d77f826" providerId="ADAL" clId="{AD3E2F78-6E48-4824-B532-8311D709B312}" dt="2021-04-07T18:29:37.608" v="1296" actId="47"/>
        <pc:sldMkLst>
          <pc:docMk/>
          <pc:sldMk cId="2634920696" sldId="299"/>
        </pc:sldMkLst>
      </pc:sldChg>
      <pc:sldChg chg="modSp mod">
        <pc:chgData name="Shumaker, William" userId="7d3a40e7-de5a-4a36-a22a-511c2d77f826" providerId="ADAL" clId="{AD3E2F78-6E48-4824-B532-8311D709B312}" dt="2021-04-07T18:42:09.732" v="1979" actId="20577"/>
        <pc:sldMkLst>
          <pc:docMk/>
          <pc:sldMk cId="3921702044" sldId="301"/>
        </pc:sldMkLst>
        <pc:spChg chg="mod">
          <ac:chgData name="Shumaker, William" userId="7d3a40e7-de5a-4a36-a22a-511c2d77f826" providerId="ADAL" clId="{AD3E2F78-6E48-4824-B532-8311D709B312}" dt="2021-04-07T18:31:20.724" v="1438" actId="313"/>
          <ac:spMkLst>
            <pc:docMk/>
            <pc:sldMk cId="3921702044" sldId="301"/>
            <ac:spMk id="2" creationId="{8DDB5DA9-7D63-D945-B04D-D73B4826852C}"/>
          </ac:spMkLst>
        </pc:spChg>
        <pc:spChg chg="mod">
          <ac:chgData name="Shumaker, William" userId="7d3a40e7-de5a-4a36-a22a-511c2d77f826" providerId="ADAL" clId="{AD3E2F78-6E48-4824-B532-8311D709B312}" dt="2021-04-07T18:42:09.732" v="1979" actId="20577"/>
          <ac:spMkLst>
            <pc:docMk/>
            <pc:sldMk cId="3921702044" sldId="301"/>
            <ac:spMk id="6" creationId="{7EBCC2DD-E9B1-4C16-B212-4CC551A42778}"/>
          </ac:spMkLst>
        </pc:spChg>
      </pc:sldChg>
      <pc:sldChg chg="addSp delSp modSp mod">
        <pc:chgData name="Shumaker, William" userId="7d3a40e7-de5a-4a36-a22a-511c2d77f826" providerId="ADAL" clId="{AD3E2F78-6E48-4824-B532-8311D709B312}" dt="2021-04-07T18:44:29.425" v="2149" actId="1076"/>
        <pc:sldMkLst>
          <pc:docMk/>
          <pc:sldMk cId="579505440" sldId="302"/>
        </pc:sldMkLst>
        <pc:spChg chg="del">
          <ac:chgData name="Shumaker, William" userId="7d3a40e7-de5a-4a36-a22a-511c2d77f826" providerId="ADAL" clId="{AD3E2F78-6E48-4824-B532-8311D709B312}" dt="2021-04-07T18:43:35.427" v="2144" actId="21"/>
          <ac:spMkLst>
            <pc:docMk/>
            <pc:sldMk cId="579505440" sldId="302"/>
            <ac:spMk id="2" creationId="{19131618-F357-D241-BC02-B3C6B499151C}"/>
          </ac:spMkLst>
        </pc:spChg>
        <pc:spChg chg="mod">
          <ac:chgData name="Shumaker, William" userId="7d3a40e7-de5a-4a36-a22a-511c2d77f826" providerId="ADAL" clId="{AD3E2F78-6E48-4824-B532-8311D709B312}" dt="2021-04-07T18:43:31.584" v="2143" actId="20577"/>
          <ac:spMkLst>
            <pc:docMk/>
            <pc:sldMk cId="579505440" sldId="302"/>
            <ac:spMk id="4" creationId="{F1474285-75DD-BA43-BEC8-16C19DD213AB}"/>
          </ac:spMkLst>
        </pc:spChg>
        <pc:spChg chg="add del mod">
          <ac:chgData name="Shumaker, William" userId="7d3a40e7-de5a-4a36-a22a-511c2d77f826" providerId="ADAL" clId="{AD3E2F78-6E48-4824-B532-8311D709B312}" dt="2021-04-07T18:43:39.336" v="2145" actId="21"/>
          <ac:spMkLst>
            <pc:docMk/>
            <pc:sldMk cId="579505440" sldId="302"/>
            <ac:spMk id="5" creationId="{95D9B671-7F26-4D75-81A5-38094142A5B6}"/>
          </ac:spMkLst>
        </pc:spChg>
        <pc:picChg chg="add mod">
          <ac:chgData name="Shumaker, William" userId="7d3a40e7-de5a-4a36-a22a-511c2d77f826" providerId="ADAL" clId="{AD3E2F78-6E48-4824-B532-8311D709B312}" dt="2021-04-07T18:44:29.425" v="2149" actId="1076"/>
          <ac:picMkLst>
            <pc:docMk/>
            <pc:sldMk cId="579505440" sldId="302"/>
            <ac:picMk id="6" creationId="{EF710ABD-10D6-4A36-A67A-B7727ED4F912}"/>
          </ac:picMkLst>
        </pc:picChg>
      </pc:sldChg>
      <pc:sldChg chg="delSp modSp mod">
        <pc:chgData name="Shumaker, William" userId="7d3a40e7-de5a-4a36-a22a-511c2d77f826" providerId="ADAL" clId="{AD3E2F78-6E48-4824-B532-8311D709B312}" dt="2021-04-07T18:54:59.327" v="2645" actId="20577"/>
        <pc:sldMkLst>
          <pc:docMk/>
          <pc:sldMk cId="4026495361" sldId="303"/>
        </pc:sldMkLst>
        <pc:spChg chg="mod">
          <ac:chgData name="Shumaker, William" userId="7d3a40e7-de5a-4a36-a22a-511c2d77f826" providerId="ADAL" clId="{AD3E2F78-6E48-4824-B532-8311D709B312}" dt="2021-04-07T18:54:59.327" v="2645" actId="20577"/>
          <ac:spMkLst>
            <pc:docMk/>
            <pc:sldMk cId="4026495361" sldId="303"/>
            <ac:spMk id="2" creationId="{2A1EFB98-6382-6840-B249-F2A8295CD362}"/>
          </ac:spMkLst>
        </pc:spChg>
        <pc:spChg chg="mod">
          <ac:chgData name="Shumaker, William" userId="7d3a40e7-de5a-4a36-a22a-511c2d77f826" providerId="ADAL" clId="{AD3E2F78-6E48-4824-B532-8311D709B312}" dt="2021-04-07T18:45:02.906" v="2163" actId="20577"/>
          <ac:spMkLst>
            <pc:docMk/>
            <pc:sldMk cId="4026495361" sldId="303"/>
            <ac:spMk id="4" creationId="{56186794-2571-524E-B2A2-355BF814CD7D}"/>
          </ac:spMkLst>
        </pc:spChg>
        <pc:picChg chg="del">
          <ac:chgData name="Shumaker, William" userId="7d3a40e7-de5a-4a36-a22a-511c2d77f826" providerId="ADAL" clId="{AD3E2F78-6E48-4824-B532-8311D709B312}" dt="2021-04-07T18:45:05.677" v="2164" actId="478"/>
          <ac:picMkLst>
            <pc:docMk/>
            <pc:sldMk cId="4026495361" sldId="303"/>
            <ac:picMk id="7" creationId="{173336F6-2341-49DD-A17C-A45816AF1B97}"/>
          </ac:picMkLst>
        </pc:picChg>
      </pc:sldChg>
      <pc:sldChg chg="delSp modSp mod">
        <pc:chgData name="Shumaker, William" userId="7d3a40e7-de5a-4a36-a22a-511c2d77f826" providerId="ADAL" clId="{AD3E2F78-6E48-4824-B532-8311D709B312}" dt="2021-04-07T19:09:33.848" v="4076" actId="20577"/>
        <pc:sldMkLst>
          <pc:docMk/>
          <pc:sldMk cId="3538688670" sldId="304"/>
        </pc:sldMkLst>
        <pc:spChg chg="mod">
          <ac:chgData name="Shumaker, William" userId="7d3a40e7-de5a-4a36-a22a-511c2d77f826" providerId="ADAL" clId="{AD3E2F78-6E48-4824-B532-8311D709B312}" dt="2021-04-07T18:56:25.213" v="2658" actId="20577"/>
          <ac:spMkLst>
            <pc:docMk/>
            <pc:sldMk cId="3538688670" sldId="304"/>
            <ac:spMk id="2" creationId="{900A608F-22B9-1F4D-8DED-E426086AEA35}"/>
          </ac:spMkLst>
        </pc:spChg>
        <pc:spChg chg="mod">
          <ac:chgData name="Shumaker, William" userId="7d3a40e7-de5a-4a36-a22a-511c2d77f826" providerId="ADAL" clId="{AD3E2F78-6E48-4824-B532-8311D709B312}" dt="2021-04-07T19:09:33.848" v="4076" actId="20577"/>
          <ac:spMkLst>
            <pc:docMk/>
            <pc:sldMk cId="3538688670" sldId="304"/>
            <ac:spMk id="3" creationId="{B941637E-2E94-6546-9B6E-7F74563EF116}"/>
          </ac:spMkLst>
        </pc:spChg>
        <pc:picChg chg="del">
          <ac:chgData name="Shumaker, William" userId="7d3a40e7-de5a-4a36-a22a-511c2d77f826" providerId="ADAL" clId="{AD3E2F78-6E48-4824-B532-8311D709B312}" dt="2021-04-07T18:56:05.342" v="2646" actId="478"/>
          <ac:picMkLst>
            <pc:docMk/>
            <pc:sldMk cId="3538688670" sldId="304"/>
            <ac:picMk id="9" creationId="{369BF368-0A2A-4260-B216-983C19B18BC5}"/>
          </ac:picMkLst>
        </pc:picChg>
      </pc:sldChg>
      <pc:sldChg chg="delSp modSp mod">
        <pc:chgData name="Shumaker, William" userId="7d3a40e7-de5a-4a36-a22a-511c2d77f826" providerId="ADAL" clId="{AD3E2F78-6E48-4824-B532-8311D709B312}" dt="2021-04-07T19:04:35.866" v="3819" actId="20577"/>
        <pc:sldMkLst>
          <pc:docMk/>
          <pc:sldMk cId="4118900938" sldId="305"/>
        </pc:sldMkLst>
        <pc:spChg chg="mod">
          <ac:chgData name="Shumaker, William" userId="7d3a40e7-de5a-4a36-a22a-511c2d77f826" providerId="ADAL" clId="{AD3E2F78-6E48-4824-B532-8311D709B312}" dt="2021-04-07T19:04:35.866" v="3819" actId="20577"/>
          <ac:spMkLst>
            <pc:docMk/>
            <pc:sldMk cId="4118900938" sldId="305"/>
            <ac:spMk id="3" creationId="{B980361A-9700-E74F-AD95-A5A659FB3537}"/>
          </ac:spMkLst>
        </pc:spChg>
        <pc:spChg chg="mod">
          <ac:chgData name="Shumaker, William" userId="7d3a40e7-de5a-4a36-a22a-511c2d77f826" providerId="ADAL" clId="{AD3E2F78-6E48-4824-B532-8311D709B312}" dt="2021-04-07T19:00:59.943" v="3306" actId="20577"/>
          <ac:spMkLst>
            <pc:docMk/>
            <pc:sldMk cId="4118900938" sldId="305"/>
            <ac:spMk id="4" creationId="{070B8EAA-301E-8C48-B6D8-0E80BFFA9FE3}"/>
          </ac:spMkLst>
        </pc:spChg>
        <pc:picChg chg="del">
          <ac:chgData name="Shumaker, William" userId="7d3a40e7-de5a-4a36-a22a-511c2d77f826" providerId="ADAL" clId="{AD3E2F78-6E48-4824-B532-8311D709B312}" dt="2021-04-07T19:01:02.377" v="3307" actId="478"/>
          <ac:picMkLst>
            <pc:docMk/>
            <pc:sldMk cId="4118900938" sldId="305"/>
            <ac:picMk id="8" creationId="{9919EFE5-4AE0-4F32-801A-F27485BF53D1}"/>
          </ac:picMkLst>
        </pc:picChg>
      </pc:sldChg>
      <pc:sldChg chg="delSp modSp mod">
        <pc:chgData name="Shumaker, William" userId="7d3a40e7-de5a-4a36-a22a-511c2d77f826" providerId="ADAL" clId="{AD3E2F78-6E48-4824-B532-8311D709B312}" dt="2021-04-07T19:04:15.013" v="3818" actId="1076"/>
        <pc:sldMkLst>
          <pc:docMk/>
          <pc:sldMk cId="3094553167" sldId="309"/>
        </pc:sldMkLst>
        <pc:spChg chg="mod">
          <ac:chgData name="Shumaker, William" userId="7d3a40e7-de5a-4a36-a22a-511c2d77f826" providerId="ADAL" clId="{AD3E2F78-6E48-4824-B532-8311D709B312}" dt="2021-04-07T19:04:15.013" v="3818" actId="1076"/>
          <ac:spMkLst>
            <pc:docMk/>
            <pc:sldMk cId="3094553167" sldId="309"/>
            <ac:spMk id="2" creationId="{4A6B1884-782C-9E48-8BF7-054D16D9C4C9}"/>
          </ac:spMkLst>
        </pc:spChg>
        <pc:picChg chg="del">
          <ac:chgData name="Shumaker, William" userId="7d3a40e7-de5a-4a36-a22a-511c2d77f826" providerId="ADAL" clId="{AD3E2F78-6E48-4824-B532-8311D709B312}" dt="2021-04-07T19:03:06.333" v="3638" actId="478"/>
          <ac:picMkLst>
            <pc:docMk/>
            <pc:sldMk cId="3094553167" sldId="309"/>
            <ac:picMk id="4" creationId="{F060598A-D0CD-40F5-9190-A7573033DB7D}"/>
          </ac:picMkLst>
        </pc:picChg>
      </pc:sldChg>
      <pc:sldChg chg="del">
        <pc:chgData name="Shumaker, William" userId="7d3a40e7-de5a-4a36-a22a-511c2d77f826" providerId="ADAL" clId="{AD3E2F78-6E48-4824-B532-8311D709B312}" dt="2021-04-07T18:29:39.837" v="1297" actId="47"/>
        <pc:sldMkLst>
          <pc:docMk/>
          <pc:sldMk cId="1204875514" sldId="314"/>
        </pc:sldMkLst>
      </pc:sldChg>
      <pc:sldChg chg="addSp delSp modSp mod">
        <pc:chgData name="Shumaker, William" userId="7d3a40e7-de5a-4a36-a22a-511c2d77f826" providerId="ADAL" clId="{AD3E2F78-6E48-4824-B532-8311D709B312}" dt="2021-04-07T18:38:20.710" v="1528" actId="1076"/>
        <pc:sldMkLst>
          <pc:docMk/>
          <pc:sldMk cId="3143667793" sldId="315"/>
        </pc:sldMkLst>
        <pc:spChg chg="add del mod">
          <ac:chgData name="Shumaker, William" userId="7d3a40e7-de5a-4a36-a22a-511c2d77f826" providerId="ADAL" clId="{AD3E2F78-6E48-4824-B532-8311D709B312}" dt="2021-04-07T18:33:39.100" v="1451" actId="21"/>
          <ac:spMkLst>
            <pc:docMk/>
            <pc:sldMk cId="3143667793" sldId="315"/>
            <ac:spMk id="3" creationId="{3FA150F1-3953-496E-A8AE-FBB98F5DBB02}"/>
          </ac:spMkLst>
        </pc:spChg>
        <pc:spChg chg="mod">
          <ac:chgData name="Shumaker, William" userId="7d3a40e7-de5a-4a36-a22a-511c2d77f826" providerId="ADAL" clId="{AD3E2F78-6E48-4824-B532-8311D709B312}" dt="2021-04-07T18:31:30.144" v="1446" actId="20577"/>
          <ac:spMkLst>
            <pc:docMk/>
            <pc:sldMk cId="3143667793" sldId="315"/>
            <ac:spMk id="4" creationId="{8247E89E-6EC9-254D-BA53-8DE56CC4A05A}"/>
          </ac:spMkLst>
        </pc:spChg>
        <pc:spChg chg="add mod">
          <ac:chgData name="Shumaker, William" userId="7d3a40e7-de5a-4a36-a22a-511c2d77f826" providerId="ADAL" clId="{AD3E2F78-6E48-4824-B532-8311D709B312}" dt="2021-04-07T18:34:21.082" v="1515" actId="255"/>
          <ac:spMkLst>
            <pc:docMk/>
            <pc:sldMk cId="3143667793" sldId="315"/>
            <ac:spMk id="7" creationId="{C9D45AEF-D6B2-4C07-A648-A8FDA2F28B4C}"/>
          </ac:spMkLst>
        </pc:spChg>
        <pc:picChg chg="del">
          <ac:chgData name="Shumaker, William" userId="7d3a40e7-de5a-4a36-a22a-511c2d77f826" providerId="ADAL" clId="{AD3E2F78-6E48-4824-B532-8311D709B312}" dt="2021-04-07T18:31:32.552" v="1447" actId="478"/>
          <ac:picMkLst>
            <pc:docMk/>
            <pc:sldMk cId="3143667793" sldId="315"/>
            <ac:picMk id="5" creationId="{8D6F0D3D-C7C8-4C0F-9C1A-7BBF885ABCA8}"/>
          </ac:picMkLst>
        </pc:picChg>
        <pc:picChg chg="add mod">
          <ac:chgData name="Shumaker, William" userId="7d3a40e7-de5a-4a36-a22a-511c2d77f826" providerId="ADAL" clId="{AD3E2F78-6E48-4824-B532-8311D709B312}" dt="2021-04-07T18:38:20.710" v="1528" actId="1076"/>
          <ac:picMkLst>
            <pc:docMk/>
            <pc:sldMk cId="3143667793" sldId="315"/>
            <ac:picMk id="6" creationId="{A9478D81-80DD-442F-9B05-CB60DDBC2E7B}"/>
          </ac:picMkLst>
        </pc:picChg>
        <pc:picChg chg="add mod">
          <ac:chgData name="Shumaker, William" userId="7d3a40e7-de5a-4a36-a22a-511c2d77f826" providerId="ADAL" clId="{AD3E2F78-6E48-4824-B532-8311D709B312}" dt="2021-04-07T18:38:18.640" v="1527" actId="1076"/>
          <ac:picMkLst>
            <pc:docMk/>
            <pc:sldMk cId="3143667793" sldId="315"/>
            <ac:picMk id="1026" creationId="{B29C6B01-619E-4086-BAAB-B6F5281B0306}"/>
          </ac:picMkLst>
        </pc:picChg>
      </pc:sldChg>
      <pc:sldChg chg="modSp mod">
        <pc:chgData name="Shumaker, William" userId="7d3a40e7-de5a-4a36-a22a-511c2d77f826" providerId="ADAL" clId="{AD3E2F78-6E48-4824-B532-8311D709B312}" dt="2021-04-07T19:07:36.806" v="4068" actId="20577"/>
        <pc:sldMkLst>
          <pc:docMk/>
          <pc:sldMk cId="1281272419" sldId="316"/>
        </pc:sldMkLst>
        <pc:spChg chg="mod">
          <ac:chgData name="Shumaker, William" userId="7d3a40e7-de5a-4a36-a22a-511c2d77f826" providerId="ADAL" clId="{AD3E2F78-6E48-4824-B532-8311D709B312}" dt="2021-04-07T19:07:36.806" v="4068" actId="20577"/>
          <ac:spMkLst>
            <pc:docMk/>
            <pc:sldMk cId="1281272419" sldId="316"/>
            <ac:spMk id="2" creationId="{8DDB5DA9-7D63-D945-B04D-D73B4826852C}"/>
          </ac:spMkLst>
        </pc:spChg>
        <pc:spChg chg="mod">
          <ac:chgData name="Shumaker, William" userId="7d3a40e7-de5a-4a36-a22a-511c2d77f826" providerId="ADAL" clId="{AD3E2F78-6E48-4824-B532-8311D709B312}" dt="2021-04-07T18:42:46.204" v="2114" actId="6549"/>
          <ac:spMkLst>
            <pc:docMk/>
            <pc:sldMk cId="1281272419" sldId="316"/>
            <ac:spMk id="6" creationId="{7EBCC2DD-E9B1-4C16-B212-4CC551A42778}"/>
          </ac:spMkLst>
        </pc:spChg>
        <pc:spChg chg="mod">
          <ac:chgData name="Shumaker, William" userId="7d3a40e7-de5a-4a36-a22a-511c2d77f826" providerId="ADAL" clId="{AD3E2F78-6E48-4824-B532-8311D709B312}" dt="2021-04-07T18:42:55.020" v="2122" actId="20577"/>
          <ac:spMkLst>
            <pc:docMk/>
            <pc:sldMk cId="1281272419" sldId="316"/>
            <ac:spMk id="7" creationId="{2D01A2CE-C9C7-411A-9F72-C5F498547C3A}"/>
          </ac:spMkLst>
        </pc:spChg>
      </pc:sldChg>
      <pc:sldChg chg="modSp mod">
        <pc:chgData name="Shumaker, William" userId="7d3a40e7-de5a-4a36-a22a-511c2d77f826" providerId="ADAL" clId="{AD3E2F78-6E48-4824-B532-8311D709B312}" dt="2021-04-07T19:04:59.561" v="3852" actId="20577"/>
        <pc:sldMkLst>
          <pc:docMk/>
          <pc:sldMk cId="3444153839" sldId="317"/>
        </pc:sldMkLst>
        <pc:spChg chg="mod">
          <ac:chgData name="Shumaker, William" userId="7d3a40e7-de5a-4a36-a22a-511c2d77f826" providerId="ADAL" clId="{AD3E2F78-6E48-4824-B532-8311D709B312}" dt="2021-04-07T19:04:59.561" v="3852" actId="20577"/>
          <ac:spMkLst>
            <pc:docMk/>
            <pc:sldMk cId="3444153839" sldId="317"/>
            <ac:spMk id="4" creationId="{2EB6F9CD-8DCC-874A-AE9F-07D8F140C81B}"/>
          </ac:spMkLst>
        </pc:spChg>
      </pc:sldChg>
      <pc:sldChg chg="del">
        <pc:chgData name="Shumaker, William" userId="7d3a40e7-de5a-4a36-a22a-511c2d77f826" providerId="ADAL" clId="{AD3E2F78-6E48-4824-B532-8311D709B312}" dt="2021-04-07T18:43:20.894" v="2124" actId="47"/>
        <pc:sldMkLst>
          <pc:docMk/>
          <pc:sldMk cId="1620687614" sldId="319"/>
        </pc:sldMkLst>
      </pc:sldChg>
      <pc:sldChg chg="del">
        <pc:chgData name="Shumaker, William" userId="7d3a40e7-de5a-4a36-a22a-511c2d77f826" providerId="ADAL" clId="{AD3E2F78-6E48-4824-B532-8311D709B312}" dt="2021-04-07T18:43:19.632" v="2123" actId="47"/>
        <pc:sldMkLst>
          <pc:docMk/>
          <pc:sldMk cId="643251092" sldId="320"/>
        </pc:sldMkLst>
      </pc:sldChg>
      <pc:sldChg chg="modSp add mod">
        <pc:chgData name="Shumaker, William" userId="7d3a40e7-de5a-4a36-a22a-511c2d77f826" providerId="ADAL" clId="{AD3E2F78-6E48-4824-B532-8311D709B312}" dt="2021-04-07T18:29:22.481" v="1295" actId="6549"/>
        <pc:sldMkLst>
          <pc:docMk/>
          <pc:sldMk cId="117080663" sldId="321"/>
        </pc:sldMkLst>
        <pc:spChg chg="mod">
          <ac:chgData name="Shumaker, William" userId="7d3a40e7-de5a-4a36-a22a-511c2d77f826" providerId="ADAL" clId="{AD3E2F78-6E48-4824-B532-8311D709B312}" dt="2021-04-07T18:29:22.481" v="1295" actId="6549"/>
          <ac:spMkLst>
            <pc:docMk/>
            <pc:sldMk cId="117080663" sldId="321"/>
            <ac:spMk id="2" creationId="{1226EAF4-DC33-2043-84BD-D8375063F130}"/>
          </ac:spMkLst>
        </pc:spChg>
        <pc:spChg chg="mod">
          <ac:chgData name="Shumaker, William" userId="7d3a40e7-de5a-4a36-a22a-511c2d77f826" providerId="ADAL" clId="{AD3E2F78-6E48-4824-B532-8311D709B312}" dt="2021-04-07T18:27:45.651" v="1042" actId="20577"/>
          <ac:spMkLst>
            <pc:docMk/>
            <pc:sldMk cId="117080663" sldId="321"/>
            <ac:spMk id="4" creationId="{B9FD4A87-1F82-7B47-AC2B-89DC850F45B5}"/>
          </ac:spMkLst>
        </pc:spChg>
      </pc:sldChg>
    </pc:docChg>
  </pc:docChgLst>
  <pc:docChgLst>
    <pc:chgData name="Shumaker, William" userId="7d3a40e7-de5a-4a36-a22a-511c2d77f826" providerId="ADAL" clId="{B31FF324-D1F0-4C25-B8C0-4684685905EC}"/>
    <pc:docChg chg="custSel modSld">
      <pc:chgData name="Shumaker, William" userId="7d3a40e7-de5a-4a36-a22a-511c2d77f826" providerId="ADAL" clId="{B31FF324-D1F0-4C25-B8C0-4684685905EC}" dt="2021-04-27T15:30:28.151" v="247" actId="1076"/>
      <pc:docMkLst>
        <pc:docMk/>
      </pc:docMkLst>
      <pc:sldChg chg="modSp mod">
        <pc:chgData name="Shumaker, William" userId="7d3a40e7-de5a-4a36-a22a-511c2d77f826" providerId="ADAL" clId="{B31FF324-D1F0-4C25-B8C0-4684685905EC}" dt="2021-04-27T15:16:38.040" v="52" actId="20577"/>
        <pc:sldMkLst>
          <pc:docMk/>
          <pc:sldMk cId="4075715707" sldId="298"/>
        </pc:sldMkLst>
        <pc:spChg chg="mod">
          <ac:chgData name="Shumaker, William" userId="7d3a40e7-de5a-4a36-a22a-511c2d77f826" providerId="ADAL" clId="{B31FF324-D1F0-4C25-B8C0-4684685905EC}" dt="2021-04-27T15:16:38.040" v="52" actId="20577"/>
          <ac:spMkLst>
            <pc:docMk/>
            <pc:sldMk cId="4075715707" sldId="298"/>
            <ac:spMk id="2" creationId="{1226EAF4-DC33-2043-84BD-D8375063F130}"/>
          </ac:spMkLst>
        </pc:spChg>
      </pc:sldChg>
      <pc:sldChg chg="addSp delSp modSp mod">
        <pc:chgData name="Shumaker, William" userId="7d3a40e7-de5a-4a36-a22a-511c2d77f826" providerId="ADAL" clId="{B31FF324-D1F0-4C25-B8C0-4684685905EC}" dt="2021-04-27T15:30:28.151" v="247" actId="1076"/>
        <pc:sldMkLst>
          <pc:docMk/>
          <pc:sldMk cId="579505440" sldId="302"/>
        </pc:sldMkLst>
        <pc:picChg chg="del">
          <ac:chgData name="Shumaker, William" userId="7d3a40e7-de5a-4a36-a22a-511c2d77f826" providerId="ADAL" clId="{B31FF324-D1F0-4C25-B8C0-4684685905EC}" dt="2021-04-27T15:30:16.903" v="244" actId="478"/>
          <ac:picMkLst>
            <pc:docMk/>
            <pc:sldMk cId="579505440" sldId="302"/>
            <ac:picMk id="2" creationId="{083000BC-BB0D-433F-90ED-3C2878AD98C1}"/>
          </ac:picMkLst>
        </pc:picChg>
        <pc:picChg chg="add mod">
          <ac:chgData name="Shumaker, William" userId="7d3a40e7-de5a-4a36-a22a-511c2d77f826" providerId="ADAL" clId="{B31FF324-D1F0-4C25-B8C0-4684685905EC}" dt="2021-04-27T15:30:28.151" v="247" actId="1076"/>
          <ac:picMkLst>
            <pc:docMk/>
            <pc:sldMk cId="579505440" sldId="302"/>
            <ac:picMk id="3" creationId="{93765057-B29B-436B-929A-3E1EBF5B4ED8}"/>
          </ac:picMkLst>
        </pc:picChg>
      </pc:sldChg>
      <pc:sldChg chg="modSp mod">
        <pc:chgData name="Shumaker, William" userId="7d3a40e7-de5a-4a36-a22a-511c2d77f826" providerId="ADAL" clId="{B31FF324-D1F0-4C25-B8C0-4684685905EC}" dt="2021-04-27T15:21:04.432" v="242" actId="6549"/>
        <pc:sldMkLst>
          <pc:docMk/>
          <pc:sldMk cId="4026495361" sldId="303"/>
        </pc:sldMkLst>
        <pc:spChg chg="mod">
          <ac:chgData name="Shumaker, William" userId="7d3a40e7-de5a-4a36-a22a-511c2d77f826" providerId="ADAL" clId="{B31FF324-D1F0-4C25-B8C0-4684685905EC}" dt="2021-04-27T15:21:04.432" v="242" actId="6549"/>
          <ac:spMkLst>
            <pc:docMk/>
            <pc:sldMk cId="4026495361" sldId="303"/>
            <ac:spMk id="2" creationId="{2A1EFB98-6382-6840-B249-F2A8295CD362}"/>
          </ac:spMkLst>
        </pc:spChg>
      </pc:sldChg>
      <pc:sldChg chg="modSp">
        <pc:chgData name="Shumaker, William" userId="7d3a40e7-de5a-4a36-a22a-511c2d77f826" providerId="ADAL" clId="{B31FF324-D1F0-4C25-B8C0-4684685905EC}" dt="2021-04-27T15:23:05.971" v="243"/>
        <pc:sldMkLst>
          <pc:docMk/>
          <pc:sldMk cId="3538688670" sldId="304"/>
        </pc:sldMkLst>
        <pc:spChg chg="mod">
          <ac:chgData name="Shumaker, William" userId="7d3a40e7-de5a-4a36-a22a-511c2d77f826" providerId="ADAL" clId="{B31FF324-D1F0-4C25-B8C0-4684685905EC}" dt="2021-04-27T15:23:05.971" v="243"/>
          <ac:spMkLst>
            <pc:docMk/>
            <pc:sldMk cId="3538688670" sldId="304"/>
            <ac:spMk id="3" creationId="{B941637E-2E94-6546-9B6E-7F74563EF116}"/>
          </ac:spMkLst>
        </pc:spChg>
      </pc:sldChg>
      <pc:sldChg chg="modSp mod">
        <pc:chgData name="Shumaker, William" userId="7d3a40e7-de5a-4a36-a22a-511c2d77f826" providerId="ADAL" clId="{B31FF324-D1F0-4C25-B8C0-4684685905EC}" dt="2021-04-27T15:17:36.507" v="70" actId="20577"/>
        <pc:sldMkLst>
          <pc:docMk/>
          <pc:sldMk cId="117080663" sldId="321"/>
        </pc:sldMkLst>
        <pc:spChg chg="mod">
          <ac:chgData name="Shumaker, William" userId="7d3a40e7-de5a-4a36-a22a-511c2d77f826" providerId="ADAL" clId="{B31FF324-D1F0-4C25-B8C0-4684685905EC}" dt="2021-04-27T15:17:36.507" v="70" actId="20577"/>
          <ac:spMkLst>
            <pc:docMk/>
            <pc:sldMk cId="117080663" sldId="321"/>
            <ac:spMk id="2" creationId="{1226EAF4-DC33-2043-84BD-D8375063F130}"/>
          </ac:spMkLst>
        </pc:spChg>
      </pc:sldChg>
    </pc:docChg>
  </pc:docChgLst>
  <pc:docChgLst>
    <pc:chgData name="Shumaker, William" userId="7d3a40e7-de5a-4a36-a22a-511c2d77f826" providerId="ADAL" clId="{36CD44FD-1CEA-40AA-BF1E-FD0473AF8111}"/>
    <pc:docChg chg="custSel addSld modSld">
      <pc:chgData name="Shumaker, William" userId="7d3a40e7-de5a-4a36-a22a-511c2d77f826" providerId="ADAL" clId="{36CD44FD-1CEA-40AA-BF1E-FD0473AF8111}" dt="2021-04-28T12:05:04.120" v="3277" actId="1076"/>
      <pc:docMkLst>
        <pc:docMk/>
      </pc:docMkLst>
      <pc:sldChg chg="modSp mod">
        <pc:chgData name="Shumaker, William" userId="7d3a40e7-de5a-4a36-a22a-511c2d77f826" providerId="ADAL" clId="{36CD44FD-1CEA-40AA-BF1E-FD0473AF8111}" dt="2021-04-27T19:25:27.751" v="2916" actId="20577"/>
        <pc:sldMkLst>
          <pc:docMk/>
          <pc:sldMk cId="4075715707" sldId="298"/>
        </pc:sldMkLst>
        <pc:spChg chg="mod">
          <ac:chgData name="Shumaker, William" userId="7d3a40e7-de5a-4a36-a22a-511c2d77f826" providerId="ADAL" clId="{36CD44FD-1CEA-40AA-BF1E-FD0473AF8111}" dt="2021-04-27T19:25:27.751" v="2916" actId="20577"/>
          <ac:spMkLst>
            <pc:docMk/>
            <pc:sldMk cId="4075715707" sldId="298"/>
            <ac:spMk id="2" creationId="{1226EAF4-DC33-2043-84BD-D8375063F130}"/>
          </ac:spMkLst>
        </pc:spChg>
      </pc:sldChg>
      <pc:sldChg chg="modSp mod">
        <pc:chgData name="Shumaker, William" userId="7d3a40e7-de5a-4a36-a22a-511c2d77f826" providerId="ADAL" clId="{36CD44FD-1CEA-40AA-BF1E-FD0473AF8111}" dt="2021-04-27T20:14:54.991" v="3107" actId="1076"/>
        <pc:sldMkLst>
          <pc:docMk/>
          <pc:sldMk cId="113204807" sldId="300"/>
        </pc:sldMkLst>
        <pc:spChg chg="mod">
          <ac:chgData name="Shumaker, William" userId="7d3a40e7-de5a-4a36-a22a-511c2d77f826" providerId="ADAL" clId="{36CD44FD-1CEA-40AA-BF1E-FD0473AF8111}" dt="2021-04-27T20:13:38.402" v="3050" actId="20577"/>
          <ac:spMkLst>
            <pc:docMk/>
            <pc:sldMk cId="113204807" sldId="300"/>
            <ac:spMk id="4" creationId="{8247E89E-6EC9-254D-BA53-8DE56CC4A05A}"/>
          </ac:spMkLst>
        </pc:spChg>
        <pc:picChg chg="mod">
          <ac:chgData name="Shumaker, William" userId="7d3a40e7-de5a-4a36-a22a-511c2d77f826" providerId="ADAL" clId="{36CD44FD-1CEA-40AA-BF1E-FD0473AF8111}" dt="2021-04-27T20:14:54.991" v="3107" actId="1076"/>
          <ac:picMkLst>
            <pc:docMk/>
            <pc:sldMk cId="113204807" sldId="300"/>
            <ac:picMk id="22" creationId="{A3C68716-289B-4356-9B25-0CB13659BBAC}"/>
          </ac:picMkLst>
        </pc:picChg>
      </pc:sldChg>
      <pc:sldChg chg="modSp mod">
        <pc:chgData name="Shumaker, William" userId="7d3a40e7-de5a-4a36-a22a-511c2d77f826" providerId="ADAL" clId="{36CD44FD-1CEA-40AA-BF1E-FD0473AF8111}" dt="2021-04-27T20:15:16.574" v="3111" actId="1076"/>
        <pc:sldMkLst>
          <pc:docMk/>
          <pc:sldMk cId="3921702044" sldId="301"/>
        </pc:sldMkLst>
        <pc:spChg chg="mod">
          <ac:chgData name="Shumaker, William" userId="7d3a40e7-de5a-4a36-a22a-511c2d77f826" providerId="ADAL" clId="{36CD44FD-1CEA-40AA-BF1E-FD0473AF8111}" dt="2021-04-27T20:14:59.721" v="3108" actId="1076"/>
          <ac:spMkLst>
            <pc:docMk/>
            <pc:sldMk cId="3921702044" sldId="301"/>
            <ac:spMk id="2" creationId="{8DDB5DA9-7D63-D945-B04D-D73B4826852C}"/>
          </ac:spMkLst>
        </pc:spChg>
        <pc:spChg chg="mod">
          <ac:chgData name="Shumaker, William" userId="7d3a40e7-de5a-4a36-a22a-511c2d77f826" providerId="ADAL" clId="{36CD44FD-1CEA-40AA-BF1E-FD0473AF8111}" dt="2021-04-27T20:15:05.014" v="3109" actId="1076"/>
          <ac:spMkLst>
            <pc:docMk/>
            <pc:sldMk cId="3921702044" sldId="301"/>
            <ac:spMk id="3" creationId="{D9865536-3453-0849-B3BF-EAA28E0E8209}"/>
          </ac:spMkLst>
        </pc:spChg>
        <pc:spChg chg="mod">
          <ac:chgData name="Shumaker, William" userId="7d3a40e7-de5a-4a36-a22a-511c2d77f826" providerId="ADAL" clId="{36CD44FD-1CEA-40AA-BF1E-FD0473AF8111}" dt="2021-04-27T20:13:47.210" v="3061" actId="20577"/>
          <ac:spMkLst>
            <pc:docMk/>
            <pc:sldMk cId="3921702044" sldId="301"/>
            <ac:spMk id="4" creationId="{29338D8A-E1DC-AF47-9EB9-E929B822D215}"/>
          </ac:spMkLst>
        </pc:spChg>
        <pc:spChg chg="mod">
          <ac:chgData name="Shumaker, William" userId="7d3a40e7-de5a-4a36-a22a-511c2d77f826" providerId="ADAL" clId="{36CD44FD-1CEA-40AA-BF1E-FD0473AF8111}" dt="2021-04-27T20:15:16.574" v="3111" actId="1076"/>
          <ac:spMkLst>
            <pc:docMk/>
            <pc:sldMk cId="3921702044" sldId="301"/>
            <ac:spMk id="5" creationId="{9DEB6AAA-5318-4247-8343-E8BCAFAB3F54}"/>
          </ac:spMkLst>
        </pc:spChg>
        <pc:spChg chg="mod">
          <ac:chgData name="Shumaker, William" userId="7d3a40e7-de5a-4a36-a22a-511c2d77f826" providerId="ADAL" clId="{36CD44FD-1CEA-40AA-BF1E-FD0473AF8111}" dt="2021-04-27T20:15:08.839" v="3110" actId="1076"/>
          <ac:spMkLst>
            <pc:docMk/>
            <pc:sldMk cId="3921702044" sldId="301"/>
            <ac:spMk id="6" creationId="{7EBCC2DD-E9B1-4C16-B212-4CC551A42778}"/>
          </ac:spMkLst>
        </pc:spChg>
      </pc:sldChg>
      <pc:sldChg chg="addSp delSp modSp mod">
        <pc:chgData name="Shumaker, William" userId="7d3a40e7-de5a-4a36-a22a-511c2d77f826" providerId="ADAL" clId="{36CD44FD-1CEA-40AA-BF1E-FD0473AF8111}" dt="2021-04-27T18:18:44.425" v="2371" actId="1076"/>
        <pc:sldMkLst>
          <pc:docMk/>
          <pc:sldMk cId="579505440" sldId="302"/>
        </pc:sldMkLst>
        <pc:picChg chg="del">
          <ac:chgData name="Shumaker, William" userId="7d3a40e7-de5a-4a36-a22a-511c2d77f826" providerId="ADAL" clId="{36CD44FD-1CEA-40AA-BF1E-FD0473AF8111}" dt="2021-04-27T18:18:31.284" v="2368" actId="478"/>
          <ac:picMkLst>
            <pc:docMk/>
            <pc:sldMk cId="579505440" sldId="302"/>
            <ac:picMk id="2" creationId="{7AC5F123-682E-4484-AFBD-293390BBCC3F}"/>
          </ac:picMkLst>
        </pc:picChg>
        <pc:picChg chg="add mod">
          <ac:chgData name="Shumaker, William" userId="7d3a40e7-de5a-4a36-a22a-511c2d77f826" providerId="ADAL" clId="{36CD44FD-1CEA-40AA-BF1E-FD0473AF8111}" dt="2021-04-27T18:18:44.425" v="2371" actId="1076"/>
          <ac:picMkLst>
            <pc:docMk/>
            <pc:sldMk cId="579505440" sldId="302"/>
            <ac:picMk id="3" creationId="{0D604BFF-D69F-4AC2-815C-7F86599DE772}"/>
          </ac:picMkLst>
        </pc:picChg>
      </pc:sldChg>
      <pc:sldChg chg="modSp mod">
        <pc:chgData name="Shumaker, William" userId="7d3a40e7-de5a-4a36-a22a-511c2d77f826" providerId="ADAL" clId="{36CD44FD-1CEA-40AA-BF1E-FD0473AF8111}" dt="2021-04-27T20:10:57.051" v="3026" actId="20577"/>
        <pc:sldMkLst>
          <pc:docMk/>
          <pc:sldMk cId="4026495361" sldId="303"/>
        </pc:sldMkLst>
        <pc:spChg chg="mod">
          <ac:chgData name="Shumaker, William" userId="7d3a40e7-de5a-4a36-a22a-511c2d77f826" providerId="ADAL" clId="{36CD44FD-1CEA-40AA-BF1E-FD0473AF8111}" dt="2021-04-27T20:10:57.051" v="3026" actId="20577"/>
          <ac:spMkLst>
            <pc:docMk/>
            <pc:sldMk cId="4026495361" sldId="303"/>
            <ac:spMk id="2" creationId="{2A1EFB98-6382-6840-B249-F2A8295CD362}"/>
          </ac:spMkLst>
        </pc:spChg>
      </pc:sldChg>
      <pc:sldChg chg="modSp mod">
        <pc:chgData name="Shumaker, William" userId="7d3a40e7-de5a-4a36-a22a-511c2d77f826" providerId="ADAL" clId="{36CD44FD-1CEA-40AA-BF1E-FD0473AF8111}" dt="2021-04-27T20:11:40.478" v="3027" actId="20577"/>
        <pc:sldMkLst>
          <pc:docMk/>
          <pc:sldMk cId="3538688670" sldId="304"/>
        </pc:sldMkLst>
        <pc:spChg chg="mod">
          <ac:chgData name="Shumaker, William" userId="7d3a40e7-de5a-4a36-a22a-511c2d77f826" providerId="ADAL" clId="{36CD44FD-1CEA-40AA-BF1E-FD0473AF8111}" dt="2021-04-27T20:11:40.478" v="3027" actId="20577"/>
          <ac:spMkLst>
            <pc:docMk/>
            <pc:sldMk cId="3538688670" sldId="304"/>
            <ac:spMk id="3" creationId="{B941637E-2E94-6546-9B6E-7F74563EF116}"/>
          </ac:spMkLst>
        </pc:spChg>
      </pc:sldChg>
      <pc:sldChg chg="modSp mod">
        <pc:chgData name="Shumaker, William" userId="7d3a40e7-de5a-4a36-a22a-511c2d77f826" providerId="ADAL" clId="{36CD44FD-1CEA-40AA-BF1E-FD0473AF8111}" dt="2021-04-28T12:05:04.120" v="3277" actId="1076"/>
        <pc:sldMkLst>
          <pc:docMk/>
          <pc:sldMk cId="4118900938" sldId="305"/>
        </pc:sldMkLst>
        <pc:spChg chg="mod">
          <ac:chgData name="Shumaker, William" userId="7d3a40e7-de5a-4a36-a22a-511c2d77f826" providerId="ADAL" clId="{36CD44FD-1CEA-40AA-BF1E-FD0473AF8111}" dt="2021-04-28T12:04:50.819" v="3276" actId="1076"/>
          <ac:spMkLst>
            <pc:docMk/>
            <pc:sldMk cId="4118900938" sldId="305"/>
            <ac:spMk id="3" creationId="{B980361A-9700-E74F-AD95-A5A659FB3537}"/>
          </ac:spMkLst>
        </pc:spChg>
        <pc:spChg chg="mod">
          <ac:chgData name="Shumaker, William" userId="7d3a40e7-de5a-4a36-a22a-511c2d77f826" providerId="ADAL" clId="{36CD44FD-1CEA-40AA-BF1E-FD0473AF8111}" dt="2021-04-28T12:05:04.120" v="3277" actId="1076"/>
          <ac:spMkLst>
            <pc:docMk/>
            <pc:sldMk cId="4118900938" sldId="305"/>
            <ac:spMk id="4" creationId="{070B8EAA-301E-8C48-B6D8-0E80BFFA9FE3}"/>
          </ac:spMkLst>
        </pc:spChg>
      </pc:sldChg>
      <pc:sldChg chg="modSp mod">
        <pc:chgData name="Shumaker, William" userId="7d3a40e7-de5a-4a36-a22a-511c2d77f826" providerId="ADAL" clId="{36CD44FD-1CEA-40AA-BF1E-FD0473AF8111}" dt="2021-04-27T20:13:23.231" v="3039" actId="20577"/>
        <pc:sldMkLst>
          <pc:docMk/>
          <pc:sldMk cId="3094553167" sldId="309"/>
        </pc:sldMkLst>
        <pc:spChg chg="mod">
          <ac:chgData name="Shumaker, William" userId="7d3a40e7-de5a-4a36-a22a-511c2d77f826" providerId="ADAL" clId="{36CD44FD-1CEA-40AA-BF1E-FD0473AF8111}" dt="2021-04-27T20:13:23.231" v="3039" actId="20577"/>
          <ac:spMkLst>
            <pc:docMk/>
            <pc:sldMk cId="3094553167" sldId="309"/>
            <ac:spMk id="2" creationId="{4A6B1884-782C-9E48-8BF7-054D16D9C4C9}"/>
          </ac:spMkLst>
        </pc:spChg>
      </pc:sldChg>
      <pc:sldChg chg="modSp mod">
        <pc:chgData name="Shumaker, William" userId="7d3a40e7-de5a-4a36-a22a-511c2d77f826" providerId="ADAL" clId="{36CD44FD-1CEA-40AA-BF1E-FD0473AF8111}" dt="2021-04-27T20:13:54.452" v="3072" actId="20577"/>
        <pc:sldMkLst>
          <pc:docMk/>
          <pc:sldMk cId="3143667793" sldId="315"/>
        </pc:sldMkLst>
        <pc:spChg chg="mod">
          <ac:chgData name="Shumaker, William" userId="7d3a40e7-de5a-4a36-a22a-511c2d77f826" providerId="ADAL" clId="{36CD44FD-1CEA-40AA-BF1E-FD0473AF8111}" dt="2021-04-27T20:13:54.452" v="3072" actId="20577"/>
          <ac:spMkLst>
            <pc:docMk/>
            <pc:sldMk cId="3143667793" sldId="315"/>
            <ac:spMk id="4" creationId="{8247E89E-6EC9-254D-BA53-8DE56CC4A05A}"/>
          </ac:spMkLst>
        </pc:spChg>
      </pc:sldChg>
      <pc:sldChg chg="modSp mod">
        <pc:chgData name="Shumaker, William" userId="7d3a40e7-de5a-4a36-a22a-511c2d77f826" providerId="ADAL" clId="{36CD44FD-1CEA-40AA-BF1E-FD0473AF8111}" dt="2021-04-27T20:17:22.451" v="3206" actId="20577"/>
        <pc:sldMkLst>
          <pc:docMk/>
          <pc:sldMk cId="1281272419" sldId="316"/>
        </pc:sldMkLst>
        <pc:spChg chg="mod">
          <ac:chgData name="Shumaker, William" userId="7d3a40e7-de5a-4a36-a22a-511c2d77f826" providerId="ADAL" clId="{36CD44FD-1CEA-40AA-BF1E-FD0473AF8111}" dt="2021-04-27T20:17:22.451" v="3206" actId="20577"/>
          <ac:spMkLst>
            <pc:docMk/>
            <pc:sldMk cId="1281272419" sldId="316"/>
            <ac:spMk id="2" creationId="{8DDB5DA9-7D63-D945-B04D-D73B4826852C}"/>
          </ac:spMkLst>
        </pc:spChg>
        <pc:spChg chg="mod">
          <ac:chgData name="Shumaker, William" userId="7d3a40e7-de5a-4a36-a22a-511c2d77f826" providerId="ADAL" clId="{36CD44FD-1CEA-40AA-BF1E-FD0473AF8111}" dt="2021-04-27T20:15:35.689" v="3113" actId="1076"/>
          <ac:spMkLst>
            <pc:docMk/>
            <pc:sldMk cId="1281272419" sldId="316"/>
            <ac:spMk id="3" creationId="{D9865536-3453-0849-B3BF-EAA28E0E8209}"/>
          </ac:spMkLst>
        </pc:spChg>
        <pc:spChg chg="mod">
          <ac:chgData name="Shumaker, William" userId="7d3a40e7-de5a-4a36-a22a-511c2d77f826" providerId="ADAL" clId="{36CD44FD-1CEA-40AA-BF1E-FD0473AF8111}" dt="2021-04-27T20:15:50.101" v="3115" actId="1076"/>
          <ac:spMkLst>
            <pc:docMk/>
            <pc:sldMk cId="1281272419" sldId="316"/>
            <ac:spMk id="5" creationId="{9DEB6AAA-5318-4247-8343-E8BCAFAB3F54}"/>
          </ac:spMkLst>
        </pc:spChg>
        <pc:spChg chg="mod">
          <ac:chgData name="Shumaker, William" userId="7d3a40e7-de5a-4a36-a22a-511c2d77f826" providerId="ADAL" clId="{36CD44FD-1CEA-40AA-BF1E-FD0473AF8111}" dt="2021-04-27T20:15:38.612" v="3114" actId="1076"/>
          <ac:spMkLst>
            <pc:docMk/>
            <pc:sldMk cId="1281272419" sldId="316"/>
            <ac:spMk id="6" creationId="{7EBCC2DD-E9B1-4C16-B212-4CC551A42778}"/>
          </ac:spMkLst>
        </pc:spChg>
        <pc:spChg chg="mod">
          <ac:chgData name="Shumaker, William" userId="7d3a40e7-de5a-4a36-a22a-511c2d77f826" providerId="ADAL" clId="{36CD44FD-1CEA-40AA-BF1E-FD0473AF8111}" dt="2021-04-27T20:14:01.700" v="3087" actId="20577"/>
          <ac:spMkLst>
            <pc:docMk/>
            <pc:sldMk cId="1281272419" sldId="316"/>
            <ac:spMk id="7" creationId="{2D01A2CE-C9C7-411A-9F72-C5F498547C3A}"/>
          </ac:spMkLst>
        </pc:spChg>
      </pc:sldChg>
      <pc:sldChg chg="modSp mod">
        <pc:chgData name="Shumaker, William" userId="7d3a40e7-de5a-4a36-a22a-511c2d77f826" providerId="ADAL" clId="{36CD44FD-1CEA-40AA-BF1E-FD0473AF8111}" dt="2021-04-27T20:05:50.499" v="2934" actId="20577"/>
        <pc:sldMkLst>
          <pc:docMk/>
          <pc:sldMk cId="117080663" sldId="321"/>
        </pc:sldMkLst>
        <pc:spChg chg="mod">
          <ac:chgData name="Shumaker, William" userId="7d3a40e7-de5a-4a36-a22a-511c2d77f826" providerId="ADAL" clId="{36CD44FD-1CEA-40AA-BF1E-FD0473AF8111}" dt="2021-04-27T20:05:50.499" v="2934" actId="20577"/>
          <ac:spMkLst>
            <pc:docMk/>
            <pc:sldMk cId="117080663" sldId="321"/>
            <ac:spMk id="2" creationId="{1226EAF4-DC33-2043-84BD-D8375063F130}"/>
          </ac:spMkLst>
        </pc:spChg>
      </pc:sldChg>
      <pc:sldChg chg="addSp delSp modSp add mod">
        <pc:chgData name="Shumaker, William" userId="7d3a40e7-de5a-4a36-a22a-511c2d77f826" providerId="ADAL" clId="{36CD44FD-1CEA-40AA-BF1E-FD0473AF8111}" dt="2021-04-27T20:14:11.991" v="3100" actId="20577"/>
        <pc:sldMkLst>
          <pc:docMk/>
          <pc:sldMk cId="3069647260" sldId="322"/>
        </pc:sldMkLst>
        <pc:spChg chg="mod">
          <ac:chgData name="Shumaker, William" userId="7d3a40e7-de5a-4a36-a22a-511c2d77f826" providerId="ADAL" clId="{36CD44FD-1CEA-40AA-BF1E-FD0473AF8111}" dt="2021-04-27T20:14:11.991" v="3100" actId="20577"/>
          <ac:spMkLst>
            <pc:docMk/>
            <pc:sldMk cId="3069647260" sldId="322"/>
            <ac:spMk id="4" creationId="{8247E89E-6EC9-254D-BA53-8DE56CC4A05A}"/>
          </ac:spMkLst>
        </pc:spChg>
        <pc:spChg chg="mod">
          <ac:chgData name="Shumaker, William" userId="7d3a40e7-de5a-4a36-a22a-511c2d77f826" providerId="ADAL" clId="{36CD44FD-1CEA-40AA-BF1E-FD0473AF8111}" dt="2021-04-27T17:39:18.728" v="1100" actId="1076"/>
          <ac:spMkLst>
            <pc:docMk/>
            <pc:sldMk cId="3069647260" sldId="322"/>
            <ac:spMk id="7" creationId="{C9D45AEF-D6B2-4C07-A648-A8FDA2F28B4C}"/>
          </ac:spMkLst>
        </pc:spChg>
        <pc:picChg chg="add mod">
          <ac:chgData name="Shumaker, William" userId="7d3a40e7-de5a-4a36-a22a-511c2d77f826" providerId="ADAL" clId="{36CD44FD-1CEA-40AA-BF1E-FD0473AF8111}" dt="2021-04-27T17:39:12.080" v="1098" actId="1076"/>
          <ac:picMkLst>
            <pc:docMk/>
            <pc:sldMk cId="3069647260" sldId="322"/>
            <ac:picMk id="2" creationId="{8ED2B4DE-F902-4FC3-AC04-474F6B34B0A2}"/>
          </ac:picMkLst>
        </pc:picChg>
        <pc:picChg chg="add del mod">
          <ac:chgData name="Shumaker, William" userId="7d3a40e7-de5a-4a36-a22a-511c2d77f826" providerId="ADAL" clId="{36CD44FD-1CEA-40AA-BF1E-FD0473AF8111}" dt="2021-04-27T17:38:31.227" v="1091" actId="478"/>
          <ac:picMkLst>
            <pc:docMk/>
            <pc:sldMk cId="3069647260" sldId="322"/>
            <ac:picMk id="3" creationId="{E92DBD41-4732-4FB8-908F-DE8B97562A5C}"/>
          </ac:picMkLst>
        </pc:picChg>
        <pc:picChg chg="add mod">
          <ac:chgData name="Shumaker, William" userId="7d3a40e7-de5a-4a36-a22a-511c2d77f826" providerId="ADAL" clId="{36CD44FD-1CEA-40AA-BF1E-FD0473AF8111}" dt="2021-04-27T17:39:13.711" v="1099" actId="1076"/>
          <ac:picMkLst>
            <pc:docMk/>
            <pc:sldMk cId="3069647260" sldId="322"/>
            <ac:picMk id="5" creationId="{6E88B93B-51B7-41F7-8BA0-6D72E0026DA1}"/>
          </ac:picMkLst>
        </pc:picChg>
        <pc:picChg chg="del">
          <ac:chgData name="Shumaker, William" userId="7d3a40e7-de5a-4a36-a22a-511c2d77f826" providerId="ADAL" clId="{36CD44FD-1CEA-40AA-BF1E-FD0473AF8111}" dt="2021-04-27T17:19:11.310" v="266" actId="478"/>
          <ac:picMkLst>
            <pc:docMk/>
            <pc:sldMk cId="3069647260" sldId="322"/>
            <ac:picMk id="6" creationId="{A9478D81-80DD-442F-9B05-CB60DDBC2E7B}"/>
          </ac:picMkLst>
        </pc:picChg>
        <pc:picChg chg="del">
          <ac:chgData name="Shumaker, William" userId="7d3a40e7-de5a-4a36-a22a-511c2d77f826" providerId="ADAL" clId="{36CD44FD-1CEA-40AA-BF1E-FD0473AF8111}" dt="2021-04-27T17:15:18.512" v="261" actId="478"/>
          <ac:picMkLst>
            <pc:docMk/>
            <pc:sldMk cId="3069647260" sldId="322"/>
            <ac:picMk id="1026" creationId="{B29C6B01-619E-4086-BAAB-B6F5281B0306}"/>
          </ac:picMkLst>
        </pc:picChg>
      </pc:sldChg>
      <pc:sldChg chg="modSp add mod">
        <pc:chgData name="Shumaker, William" userId="7d3a40e7-de5a-4a36-a22a-511c2d77f826" providerId="ADAL" clId="{36CD44FD-1CEA-40AA-BF1E-FD0473AF8111}" dt="2021-04-27T20:16:13.211" v="3119" actId="1076"/>
        <pc:sldMkLst>
          <pc:docMk/>
          <pc:sldMk cId="3437315802" sldId="323"/>
        </pc:sldMkLst>
        <pc:spChg chg="mod">
          <ac:chgData name="Shumaker, William" userId="7d3a40e7-de5a-4a36-a22a-511c2d77f826" providerId="ADAL" clId="{36CD44FD-1CEA-40AA-BF1E-FD0473AF8111}" dt="2021-04-27T20:16:01.908" v="3116" actId="1076"/>
          <ac:spMkLst>
            <pc:docMk/>
            <pc:sldMk cId="3437315802" sldId="323"/>
            <ac:spMk id="2" creationId="{8DDB5DA9-7D63-D945-B04D-D73B4826852C}"/>
          </ac:spMkLst>
        </pc:spChg>
        <pc:spChg chg="mod">
          <ac:chgData name="Shumaker, William" userId="7d3a40e7-de5a-4a36-a22a-511c2d77f826" providerId="ADAL" clId="{36CD44FD-1CEA-40AA-BF1E-FD0473AF8111}" dt="2021-04-27T20:16:13.211" v="3119" actId="1076"/>
          <ac:spMkLst>
            <pc:docMk/>
            <pc:sldMk cId="3437315802" sldId="323"/>
            <ac:spMk id="3" creationId="{D9865536-3453-0849-B3BF-EAA28E0E8209}"/>
          </ac:spMkLst>
        </pc:spChg>
        <pc:spChg chg="mod">
          <ac:chgData name="Shumaker, William" userId="7d3a40e7-de5a-4a36-a22a-511c2d77f826" providerId="ADAL" clId="{36CD44FD-1CEA-40AA-BF1E-FD0473AF8111}" dt="2021-04-27T20:16:07.417" v="3118" actId="1076"/>
          <ac:spMkLst>
            <pc:docMk/>
            <pc:sldMk cId="3437315802" sldId="323"/>
            <ac:spMk id="5" creationId="{9DEB6AAA-5318-4247-8343-E8BCAFAB3F54}"/>
          </ac:spMkLst>
        </pc:spChg>
        <pc:spChg chg="mod">
          <ac:chgData name="Shumaker, William" userId="7d3a40e7-de5a-4a36-a22a-511c2d77f826" providerId="ADAL" clId="{36CD44FD-1CEA-40AA-BF1E-FD0473AF8111}" dt="2021-04-27T20:16:04.676" v="3117" actId="1076"/>
          <ac:spMkLst>
            <pc:docMk/>
            <pc:sldMk cId="3437315802" sldId="323"/>
            <ac:spMk id="6" creationId="{7EBCC2DD-E9B1-4C16-B212-4CC551A42778}"/>
          </ac:spMkLst>
        </pc:spChg>
        <pc:spChg chg="mod">
          <ac:chgData name="Shumaker, William" userId="7d3a40e7-de5a-4a36-a22a-511c2d77f826" providerId="ADAL" clId="{36CD44FD-1CEA-40AA-BF1E-FD0473AF8111}" dt="2021-04-27T20:14:23.908" v="3102"/>
          <ac:spMkLst>
            <pc:docMk/>
            <pc:sldMk cId="3437315802" sldId="323"/>
            <ac:spMk id="7" creationId="{2D01A2CE-C9C7-411A-9F72-C5F498547C3A}"/>
          </ac:spMkLst>
        </pc:spChg>
      </pc:sldChg>
      <pc:sldChg chg="addSp delSp modSp add mod">
        <pc:chgData name="Shumaker, William" userId="7d3a40e7-de5a-4a36-a22a-511c2d77f826" providerId="ADAL" clId="{36CD44FD-1CEA-40AA-BF1E-FD0473AF8111}" dt="2021-04-27T20:14:29.112" v="3104"/>
        <pc:sldMkLst>
          <pc:docMk/>
          <pc:sldMk cId="3071832814" sldId="324"/>
        </pc:sldMkLst>
        <pc:spChg chg="mod">
          <ac:chgData name="Shumaker, William" userId="7d3a40e7-de5a-4a36-a22a-511c2d77f826" providerId="ADAL" clId="{36CD44FD-1CEA-40AA-BF1E-FD0473AF8111}" dt="2021-04-27T20:14:29.112" v="3104"/>
          <ac:spMkLst>
            <pc:docMk/>
            <pc:sldMk cId="3071832814" sldId="324"/>
            <ac:spMk id="4" creationId="{8247E89E-6EC9-254D-BA53-8DE56CC4A05A}"/>
          </ac:spMkLst>
        </pc:spChg>
        <pc:spChg chg="del">
          <ac:chgData name="Shumaker, William" userId="7d3a40e7-de5a-4a36-a22a-511c2d77f826" providerId="ADAL" clId="{36CD44FD-1CEA-40AA-BF1E-FD0473AF8111}" dt="2021-04-27T17:48:43.549" v="1268" actId="21"/>
          <ac:spMkLst>
            <pc:docMk/>
            <pc:sldMk cId="3071832814" sldId="324"/>
            <ac:spMk id="7" creationId="{C9D45AEF-D6B2-4C07-A648-A8FDA2F28B4C}"/>
          </ac:spMkLst>
        </pc:spChg>
        <pc:spChg chg="add mod">
          <ac:chgData name="Shumaker, William" userId="7d3a40e7-de5a-4a36-a22a-511c2d77f826" providerId="ADAL" clId="{36CD44FD-1CEA-40AA-BF1E-FD0473AF8111}" dt="2021-04-27T18:23:02.440" v="2457" actId="20577"/>
          <ac:spMkLst>
            <pc:docMk/>
            <pc:sldMk cId="3071832814" sldId="324"/>
            <ac:spMk id="11" creationId="{71C1433F-6FBE-43B5-8308-52320ECECFEF}"/>
          </ac:spMkLst>
        </pc:spChg>
        <pc:picChg chg="add del mod">
          <ac:chgData name="Shumaker, William" userId="7d3a40e7-de5a-4a36-a22a-511c2d77f826" providerId="ADAL" clId="{36CD44FD-1CEA-40AA-BF1E-FD0473AF8111}" dt="2021-04-27T17:36:43.485" v="1086" actId="478"/>
          <ac:picMkLst>
            <pc:docMk/>
            <pc:sldMk cId="3071832814" sldId="324"/>
            <ac:picMk id="2" creationId="{111EE778-CBE2-4E24-AA5B-5725A2A1EC47}"/>
          </ac:picMkLst>
        </pc:picChg>
        <pc:picChg chg="add del mod">
          <ac:chgData name="Shumaker, William" userId="7d3a40e7-de5a-4a36-a22a-511c2d77f826" providerId="ADAL" clId="{36CD44FD-1CEA-40AA-BF1E-FD0473AF8111}" dt="2021-04-27T17:41:53.897" v="1101" actId="478"/>
          <ac:picMkLst>
            <pc:docMk/>
            <pc:sldMk cId="3071832814" sldId="324"/>
            <ac:picMk id="3" creationId="{8FB1B7CB-44DB-4E3D-9BDF-E56FA503F8CE}"/>
          </ac:picMkLst>
        </pc:picChg>
        <pc:picChg chg="add del">
          <ac:chgData name="Shumaker, William" userId="7d3a40e7-de5a-4a36-a22a-511c2d77f826" providerId="ADAL" clId="{36CD44FD-1CEA-40AA-BF1E-FD0473AF8111}" dt="2021-04-27T17:44:08.373" v="1103" actId="478"/>
          <ac:picMkLst>
            <pc:docMk/>
            <pc:sldMk cId="3071832814" sldId="324"/>
            <ac:picMk id="5" creationId="{8029A0F7-6266-4BF7-B350-069198232DD2}"/>
          </ac:picMkLst>
        </pc:picChg>
        <pc:picChg chg="del">
          <ac:chgData name="Shumaker, William" userId="7d3a40e7-de5a-4a36-a22a-511c2d77f826" providerId="ADAL" clId="{36CD44FD-1CEA-40AA-BF1E-FD0473AF8111}" dt="2021-04-27T17:44:53.348" v="1104" actId="478"/>
          <ac:picMkLst>
            <pc:docMk/>
            <pc:sldMk cId="3071832814" sldId="324"/>
            <ac:picMk id="6" creationId="{A9478D81-80DD-442F-9B05-CB60DDBC2E7B}"/>
          </ac:picMkLst>
        </pc:picChg>
        <pc:picChg chg="add mod">
          <ac:chgData name="Shumaker, William" userId="7d3a40e7-de5a-4a36-a22a-511c2d77f826" providerId="ADAL" clId="{36CD44FD-1CEA-40AA-BF1E-FD0473AF8111}" dt="2021-04-27T17:48:12.410" v="1267" actId="1076"/>
          <ac:picMkLst>
            <pc:docMk/>
            <pc:sldMk cId="3071832814" sldId="324"/>
            <ac:picMk id="8" creationId="{A7E6C751-1665-46B8-B4F0-EFF3104C03B2}"/>
          </ac:picMkLst>
        </pc:picChg>
        <pc:picChg chg="add mod">
          <ac:chgData name="Shumaker, William" userId="7d3a40e7-de5a-4a36-a22a-511c2d77f826" providerId="ADAL" clId="{36CD44FD-1CEA-40AA-BF1E-FD0473AF8111}" dt="2021-04-27T17:48:09.095" v="1266" actId="1076"/>
          <ac:picMkLst>
            <pc:docMk/>
            <pc:sldMk cId="3071832814" sldId="324"/>
            <ac:picMk id="9" creationId="{00268375-5F44-4FC8-83E7-D11973AF1DD8}"/>
          </ac:picMkLst>
        </pc:picChg>
        <pc:picChg chg="del">
          <ac:chgData name="Shumaker, William" userId="7d3a40e7-de5a-4a36-a22a-511c2d77f826" providerId="ADAL" clId="{36CD44FD-1CEA-40AA-BF1E-FD0473AF8111}" dt="2021-04-27T17:36:12.882" v="1081" actId="478"/>
          <ac:picMkLst>
            <pc:docMk/>
            <pc:sldMk cId="3071832814" sldId="324"/>
            <ac:picMk id="1026" creationId="{B29C6B01-619E-4086-BAAB-B6F5281B0306}"/>
          </ac:picMkLst>
        </pc:picChg>
      </pc:sldChg>
      <pc:sldChg chg="modSp add mod">
        <pc:chgData name="Shumaker, William" userId="7d3a40e7-de5a-4a36-a22a-511c2d77f826" providerId="ADAL" clId="{36CD44FD-1CEA-40AA-BF1E-FD0473AF8111}" dt="2021-04-27T20:16:38.288" v="3123" actId="1076"/>
        <pc:sldMkLst>
          <pc:docMk/>
          <pc:sldMk cId="4275129216" sldId="325"/>
        </pc:sldMkLst>
        <pc:spChg chg="mod">
          <ac:chgData name="Shumaker, William" userId="7d3a40e7-de5a-4a36-a22a-511c2d77f826" providerId="ADAL" clId="{36CD44FD-1CEA-40AA-BF1E-FD0473AF8111}" dt="2021-04-27T20:16:33.231" v="3122" actId="1076"/>
          <ac:spMkLst>
            <pc:docMk/>
            <pc:sldMk cId="4275129216" sldId="325"/>
            <ac:spMk id="2" creationId="{8DDB5DA9-7D63-D945-B04D-D73B4826852C}"/>
          </ac:spMkLst>
        </pc:spChg>
        <pc:spChg chg="mod">
          <ac:chgData name="Shumaker, William" userId="7d3a40e7-de5a-4a36-a22a-511c2d77f826" providerId="ADAL" clId="{36CD44FD-1CEA-40AA-BF1E-FD0473AF8111}" dt="2021-04-27T20:16:38.288" v="3123" actId="1076"/>
          <ac:spMkLst>
            <pc:docMk/>
            <pc:sldMk cId="4275129216" sldId="325"/>
            <ac:spMk id="3" creationId="{D9865536-3453-0849-B3BF-EAA28E0E8209}"/>
          </ac:spMkLst>
        </pc:spChg>
        <pc:spChg chg="mod">
          <ac:chgData name="Shumaker, William" userId="7d3a40e7-de5a-4a36-a22a-511c2d77f826" providerId="ADAL" clId="{36CD44FD-1CEA-40AA-BF1E-FD0473AF8111}" dt="2021-04-27T20:16:25.246" v="3121" actId="1076"/>
          <ac:spMkLst>
            <pc:docMk/>
            <pc:sldMk cId="4275129216" sldId="325"/>
            <ac:spMk id="5" creationId="{9DEB6AAA-5318-4247-8343-E8BCAFAB3F54}"/>
          </ac:spMkLst>
        </pc:spChg>
        <pc:spChg chg="mod">
          <ac:chgData name="Shumaker, William" userId="7d3a40e7-de5a-4a36-a22a-511c2d77f826" providerId="ADAL" clId="{36CD44FD-1CEA-40AA-BF1E-FD0473AF8111}" dt="2021-04-27T20:16:22.570" v="3120" actId="1076"/>
          <ac:spMkLst>
            <pc:docMk/>
            <pc:sldMk cId="4275129216" sldId="325"/>
            <ac:spMk id="6" creationId="{7EBCC2DD-E9B1-4C16-B212-4CC551A42778}"/>
          </ac:spMkLst>
        </pc:spChg>
        <pc:spChg chg="mod">
          <ac:chgData name="Shumaker, William" userId="7d3a40e7-de5a-4a36-a22a-511c2d77f826" providerId="ADAL" clId="{36CD44FD-1CEA-40AA-BF1E-FD0473AF8111}" dt="2021-04-27T20:14:33.100" v="3106"/>
          <ac:spMkLst>
            <pc:docMk/>
            <pc:sldMk cId="4275129216" sldId="325"/>
            <ac:spMk id="7" creationId="{2D01A2CE-C9C7-411A-9F72-C5F498547C3A}"/>
          </ac:spMkLst>
        </pc:spChg>
      </pc:sldChg>
    </pc:docChg>
  </pc:docChgLst>
  <pc:docChgLst>
    <pc:chgData name="Shumaker, William" userId="7d3a40e7-de5a-4a36-a22a-511c2d77f826" providerId="ADAL" clId="{C8C49C73-765C-4C24-B8E4-2409F1C5E5D2}"/>
    <pc:docChg chg="custSel addSld delSld modSld">
      <pc:chgData name="Shumaker, William" userId="7d3a40e7-de5a-4a36-a22a-511c2d77f826" providerId="ADAL" clId="{C8C49C73-765C-4C24-B8E4-2409F1C5E5D2}" dt="2022-04-14T18:04:14.561" v="568" actId="20577"/>
      <pc:docMkLst>
        <pc:docMk/>
      </pc:docMkLst>
      <pc:sldChg chg="modSp mod">
        <pc:chgData name="Shumaker, William" userId="7d3a40e7-de5a-4a36-a22a-511c2d77f826" providerId="ADAL" clId="{C8C49C73-765C-4C24-B8E4-2409F1C5E5D2}" dt="2022-04-14T17:54:51.957" v="90" actId="20577"/>
        <pc:sldMkLst>
          <pc:docMk/>
          <pc:sldMk cId="4075715707" sldId="298"/>
        </pc:sldMkLst>
        <pc:spChg chg="mod">
          <ac:chgData name="Shumaker, William" userId="7d3a40e7-de5a-4a36-a22a-511c2d77f826" providerId="ADAL" clId="{C8C49C73-765C-4C24-B8E4-2409F1C5E5D2}" dt="2022-04-14T17:54:51.957" v="90" actId="20577"/>
          <ac:spMkLst>
            <pc:docMk/>
            <pc:sldMk cId="4075715707" sldId="298"/>
            <ac:spMk id="2" creationId="{1226EAF4-DC33-2043-84BD-D8375063F130}"/>
          </ac:spMkLst>
        </pc:spChg>
      </pc:sldChg>
      <pc:sldChg chg="addSp delSp modSp mod">
        <pc:chgData name="Shumaker, William" userId="7d3a40e7-de5a-4a36-a22a-511c2d77f826" providerId="ADAL" clId="{C8C49C73-765C-4C24-B8E4-2409F1C5E5D2}" dt="2022-04-14T17:58:17.393" v="260" actId="1076"/>
        <pc:sldMkLst>
          <pc:docMk/>
          <pc:sldMk cId="579505440" sldId="302"/>
        </pc:sldMkLst>
        <pc:picChg chg="del">
          <ac:chgData name="Shumaker, William" userId="7d3a40e7-de5a-4a36-a22a-511c2d77f826" providerId="ADAL" clId="{C8C49C73-765C-4C24-B8E4-2409F1C5E5D2}" dt="2022-04-14T17:57:51.785" v="257" actId="478"/>
          <ac:picMkLst>
            <pc:docMk/>
            <pc:sldMk cId="579505440" sldId="302"/>
            <ac:picMk id="2" creationId="{658D90AE-9B77-4189-A8D2-C392EBAABA9B}"/>
          </ac:picMkLst>
        </pc:picChg>
        <pc:picChg chg="add mod">
          <ac:chgData name="Shumaker, William" userId="7d3a40e7-de5a-4a36-a22a-511c2d77f826" providerId="ADAL" clId="{C8C49C73-765C-4C24-B8E4-2409F1C5E5D2}" dt="2022-04-14T17:58:17.393" v="260" actId="1076"/>
          <ac:picMkLst>
            <pc:docMk/>
            <pc:sldMk cId="579505440" sldId="302"/>
            <ac:picMk id="5" creationId="{E85ADBB0-4461-4ED1-BA59-721C9CDF5CAD}"/>
          </ac:picMkLst>
        </pc:picChg>
      </pc:sldChg>
      <pc:sldChg chg="modSp mod">
        <pc:chgData name="Shumaker, William" userId="7d3a40e7-de5a-4a36-a22a-511c2d77f826" providerId="ADAL" clId="{C8C49C73-765C-4C24-B8E4-2409F1C5E5D2}" dt="2022-04-14T18:03:10.531" v="523" actId="20577"/>
        <pc:sldMkLst>
          <pc:docMk/>
          <pc:sldMk cId="4026495361" sldId="303"/>
        </pc:sldMkLst>
        <pc:spChg chg="mod">
          <ac:chgData name="Shumaker, William" userId="7d3a40e7-de5a-4a36-a22a-511c2d77f826" providerId="ADAL" clId="{C8C49C73-765C-4C24-B8E4-2409F1C5E5D2}" dt="2022-04-14T18:03:10.531" v="523" actId="20577"/>
          <ac:spMkLst>
            <pc:docMk/>
            <pc:sldMk cId="4026495361" sldId="303"/>
            <ac:spMk id="2" creationId="{2A1EFB98-6382-6840-B249-F2A8295CD362}"/>
          </ac:spMkLst>
        </pc:spChg>
      </pc:sldChg>
      <pc:sldChg chg="modSp mod">
        <pc:chgData name="Shumaker, William" userId="7d3a40e7-de5a-4a36-a22a-511c2d77f826" providerId="ADAL" clId="{C8C49C73-765C-4C24-B8E4-2409F1C5E5D2}" dt="2022-04-14T18:04:04.362" v="557" actId="20577"/>
        <pc:sldMkLst>
          <pc:docMk/>
          <pc:sldMk cId="3538688670" sldId="304"/>
        </pc:sldMkLst>
        <pc:spChg chg="mod">
          <ac:chgData name="Shumaker, William" userId="7d3a40e7-de5a-4a36-a22a-511c2d77f826" providerId="ADAL" clId="{C8C49C73-765C-4C24-B8E4-2409F1C5E5D2}" dt="2022-04-14T18:04:04.362" v="557" actId="20577"/>
          <ac:spMkLst>
            <pc:docMk/>
            <pc:sldMk cId="3538688670" sldId="304"/>
            <ac:spMk id="3" creationId="{B941637E-2E94-6546-9B6E-7F74563EF116}"/>
          </ac:spMkLst>
        </pc:spChg>
      </pc:sldChg>
      <pc:sldChg chg="modSp mod">
        <pc:chgData name="Shumaker, William" userId="7d3a40e7-de5a-4a36-a22a-511c2d77f826" providerId="ADAL" clId="{C8C49C73-765C-4C24-B8E4-2409F1C5E5D2}" dt="2022-04-14T18:04:14.561" v="568" actId="20577"/>
        <pc:sldMkLst>
          <pc:docMk/>
          <pc:sldMk cId="3094553167" sldId="309"/>
        </pc:sldMkLst>
        <pc:spChg chg="mod">
          <ac:chgData name="Shumaker, William" userId="7d3a40e7-de5a-4a36-a22a-511c2d77f826" providerId="ADAL" clId="{C8C49C73-765C-4C24-B8E4-2409F1C5E5D2}" dt="2022-04-14T18:04:14.561" v="568" actId="20577"/>
          <ac:spMkLst>
            <pc:docMk/>
            <pc:sldMk cId="3094553167" sldId="309"/>
            <ac:spMk id="2" creationId="{4A6B1884-782C-9E48-8BF7-054D16D9C4C9}"/>
          </ac:spMkLst>
        </pc:spChg>
      </pc:sldChg>
      <pc:sldChg chg="modSp mod">
        <pc:chgData name="Shumaker, William" userId="7d3a40e7-de5a-4a36-a22a-511c2d77f826" providerId="ADAL" clId="{C8C49C73-765C-4C24-B8E4-2409F1C5E5D2}" dt="2022-04-14T17:55:59.765" v="253" actId="33524"/>
        <pc:sldMkLst>
          <pc:docMk/>
          <pc:sldMk cId="117080663" sldId="321"/>
        </pc:sldMkLst>
        <pc:spChg chg="mod">
          <ac:chgData name="Shumaker, William" userId="7d3a40e7-de5a-4a36-a22a-511c2d77f826" providerId="ADAL" clId="{C8C49C73-765C-4C24-B8E4-2409F1C5E5D2}" dt="2022-04-14T17:55:59.765" v="253" actId="33524"/>
          <ac:spMkLst>
            <pc:docMk/>
            <pc:sldMk cId="117080663" sldId="321"/>
            <ac:spMk id="2" creationId="{1226EAF4-DC33-2043-84BD-D8375063F130}"/>
          </ac:spMkLst>
        </pc:spChg>
      </pc:sldChg>
      <pc:sldChg chg="del">
        <pc:chgData name="Shumaker, William" userId="7d3a40e7-de5a-4a36-a22a-511c2d77f826" providerId="ADAL" clId="{C8C49C73-765C-4C24-B8E4-2409F1C5E5D2}" dt="2022-04-14T17:57:44.510" v="255" actId="47"/>
        <pc:sldMkLst>
          <pc:docMk/>
          <pc:sldMk cId="3071832814" sldId="324"/>
        </pc:sldMkLst>
      </pc:sldChg>
      <pc:sldChg chg="del">
        <pc:chgData name="Shumaker, William" userId="7d3a40e7-de5a-4a36-a22a-511c2d77f826" providerId="ADAL" clId="{C8C49C73-765C-4C24-B8E4-2409F1C5E5D2}" dt="2022-04-14T17:57:45.531" v="256" actId="47"/>
        <pc:sldMkLst>
          <pc:docMk/>
          <pc:sldMk cId="4275129216" sldId="325"/>
        </pc:sldMkLst>
      </pc:sldChg>
      <pc:sldChg chg="add">
        <pc:chgData name="Shumaker, William" userId="7d3a40e7-de5a-4a36-a22a-511c2d77f826" providerId="ADAL" clId="{C8C49C73-765C-4C24-B8E4-2409F1C5E5D2}" dt="2022-04-14T17:56:52.879" v="254"/>
        <pc:sldMkLst>
          <pc:docMk/>
          <pc:sldMk cId="2168302374" sldId="326"/>
        </pc:sldMkLst>
      </pc:sldChg>
      <pc:sldChg chg="add">
        <pc:chgData name="Shumaker, William" userId="7d3a40e7-de5a-4a36-a22a-511c2d77f826" providerId="ADAL" clId="{C8C49C73-765C-4C24-B8E4-2409F1C5E5D2}" dt="2022-04-14T17:56:52.879" v="254"/>
        <pc:sldMkLst>
          <pc:docMk/>
          <pc:sldMk cId="2961381579" sldId="327"/>
        </pc:sldMkLst>
      </pc:sldChg>
    </pc:docChg>
  </pc:docChgLst>
  <pc:docChgLst>
    <pc:chgData name="Shumaker, William" userId="7d3a40e7-de5a-4a36-a22a-511c2d77f826" providerId="ADAL" clId="{468E91CA-218B-4107-A7E8-C68676CCEB8E}"/>
    <pc:docChg chg="custSel modSld">
      <pc:chgData name="Shumaker, William" userId="7d3a40e7-de5a-4a36-a22a-511c2d77f826" providerId="ADAL" clId="{468E91CA-218B-4107-A7E8-C68676CCEB8E}" dt="2021-05-14T17:17:11.447" v="583" actId="20577"/>
      <pc:docMkLst>
        <pc:docMk/>
      </pc:docMkLst>
      <pc:sldChg chg="modSp mod">
        <pc:chgData name="Shumaker, William" userId="7d3a40e7-de5a-4a36-a22a-511c2d77f826" providerId="ADAL" clId="{468E91CA-218B-4107-A7E8-C68676CCEB8E}" dt="2021-05-03T16:56:34.612" v="135" actId="1076"/>
        <pc:sldMkLst>
          <pc:docMk/>
          <pc:sldMk cId="4075715707" sldId="298"/>
        </pc:sldMkLst>
        <pc:spChg chg="mod">
          <ac:chgData name="Shumaker, William" userId="7d3a40e7-de5a-4a36-a22a-511c2d77f826" providerId="ADAL" clId="{468E91CA-218B-4107-A7E8-C68676CCEB8E}" dt="2021-05-03T16:56:34.612" v="135" actId="1076"/>
          <ac:spMkLst>
            <pc:docMk/>
            <pc:sldMk cId="4075715707" sldId="298"/>
            <ac:spMk id="2" creationId="{1226EAF4-DC33-2043-84BD-D8375063F130}"/>
          </ac:spMkLst>
        </pc:spChg>
      </pc:sldChg>
      <pc:sldChg chg="addSp delSp modSp mod">
        <pc:chgData name="Shumaker, William" userId="7d3a40e7-de5a-4a36-a22a-511c2d77f826" providerId="ADAL" clId="{468E91CA-218B-4107-A7E8-C68676CCEB8E}" dt="2021-05-03T17:05:51.468" v="579" actId="1076"/>
        <pc:sldMkLst>
          <pc:docMk/>
          <pc:sldMk cId="579505440" sldId="302"/>
        </pc:sldMkLst>
        <pc:picChg chg="add mod">
          <ac:chgData name="Shumaker, William" userId="7d3a40e7-de5a-4a36-a22a-511c2d77f826" providerId="ADAL" clId="{468E91CA-218B-4107-A7E8-C68676CCEB8E}" dt="2021-05-03T17:05:51.468" v="579" actId="1076"/>
          <ac:picMkLst>
            <pc:docMk/>
            <pc:sldMk cId="579505440" sldId="302"/>
            <ac:picMk id="2" creationId="{658D90AE-9B77-4189-A8D2-C392EBAABA9B}"/>
          </ac:picMkLst>
        </pc:picChg>
        <pc:picChg chg="del">
          <ac:chgData name="Shumaker, William" userId="7d3a40e7-de5a-4a36-a22a-511c2d77f826" providerId="ADAL" clId="{468E91CA-218B-4107-A7E8-C68676CCEB8E}" dt="2021-05-03T17:05:42.097" v="576" actId="478"/>
          <ac:picMkLst>
            <pc:docMk/>
            <pc:sldMk cId="579505440" sldId="302"/>
            <ac:picMk id="3" creationId="{0D604BFF-D69F-4AC2-815C-7F86599DE772}"/>
          </ac:picMkLst>
        </pc:picChg>
      </pc:sldChg>
      <pc:sldChg chg="modSp mod">
        <pc:chgData name="Shumaker, William" userId="7d3a40e7-de5a-4a36-a22a-511c2d77f826" providerId="ADAL" clId="{468E91CA-218B-4107-A7E8-C68676CCEB8E}" dt="2021-05-03T17:00:31.679" v="488" actId="20577"/>
        <pc:sldMkLst>
          <pc:docMk/>
          <pc:sldMk cId="4026495361" sldId="303"/>
        </pc:sldMkLst>
        <pc:spChg chg="mod">
          <ac:chgData name="Shumaker, William" userId="7d3a40e7-de5a-4a36-a22a-511c2d77f826" providerId="ADAL" clId="{468E91CA-218B-4107-A7E8-C68676CCEB8E}" dt="2021-05-03T17:00:31.679" v="488" actId="20577"/>
          <ac:spMkLst>
            <pc:docMk/>
            <pc:sldMk cId="4026495361" sldId="303"/>
            <ac:spMk id="2" creationId="{2A1EFB98-6382-6840-B249-F2A8295CD362}"/>
          </ac:spMkLst>
        </pc:spChg>
      </pc:sldChg>
      <pc:sldChg chg="modSp mod">
        <pc:chgData name="Shumaker, William" userId="7d3a40e7-de5a-4a36-a22a-511c2d77f826" providerId="ADAL" clId="{468E91CA-218B-4107-A7E8-C68676CCEB8E}" dt="2021-05-14T17:17:11.447" v="583" actId="20577"/>
        <pc:sldMkLst>
          <pc:docMk/>
          <pc:sldMk cId="3538688670" sldId="304"/>
        </pc:sldMkLst>
        <pc:spChg chg="mod">
          <ac:chgData name="Shumaker, William" userId="7d3a40e7-de5a-4a36-a22a-511c2d77f826" providerId="ADAL" clId="{468E91CA-218B-4107-A7E8-C68676CCEB8E}" dt="2021-05-14T17:17:11.447" v="583" actId="20577"/>
          <ac:spMkLst>
            <pc:docMk/>
            <pc:sldMk cId="3538688670" sldId="304"/>
            <ac:spMk id="3" creationId="{B941637E-2E94-6546-9B6E-7F74563EF116}"/>
          </ac:spMkLst>
        </pc:spChg>
      </pc:sldChg>
      <pc:sldChg chg="modSp mod">
        <pc:chgData name="Shumaker, William" userId="7d3a40e7-de5a-4a36-a22a-511c2d77f826" providerId="ADAL" clId="{468E91CA-218B-4107-A7E8-C68676CCEB8E}" dt="2021-05-03T17:03:15.628" v="575" actId="20577"/>
        <pc:sldMkLst>
          <pc:docMk/>
          <pc:sldMk cId="3094553167" sldId="309"/>
        </pc:sldMkLst>
        <pc:spChg chg="mod">
          <ac:chgData name="Shumaker, William" userId="7d3a40e7-de5a-4a36-a22a-511c2d77f826" providerId="ADAL" clId="{468E91CA-218B-4107-A7E8-C68676CCEB8E}" dt="2021-05-03T17:03:15.628" v="575" actId="20577"/>
          <ac:spMkLst>
            <pc:docMk/>
            <pc:sldMk cId="3094553167" sldId="309"/>
            <ac:spMk id="2" creationId="{4A6B1884-782C-9E48-8BF7-054D16D9C4C9}"/>
          </ac:spMkLst>
        </pc:spChg>
      </pc:sldChg>
      <pc:sldChg chg="modSp mod">
        <pc:chgData name="Shumaker, William" userId="7d3a40e7-de5a-4a36-a22a-511c2d77f826" providerId="ADAL" clId="{468E91CA-218B-4107-A7E8-C68676CCEB8E}" dt="2021-05-03T16:57:51.651" v="150" actId="20577"/>
        <pc:sldMkLst>
          <pc:docMk/>
          <pc:sldMk cId="117080663" sldId="321"/>
        </pc:sldMkLst>
        <pc:spChg chg="mod">
          <ac:chgData name="Shumaker, William" userId="7d3a40e7-de5a-4a36-a22a-511c2d77f826" providerId="ADAL" clId="{468E91CA-218B-4107-A7E8-C68676CCEB8E}" dt="2021-05-03T16:57:51.651" v="150" actId="20577"/>
          <ac:spMkLst>
            <pc:docMk/>
            <pc:sldMk cId="117080663" sldId="321"/>
            <ac:spMk id="2" creationId="{1226EAF4-DC33-2043-84BD-D8375063F130}"/>
          </ac:spMkLst>
        </pc:spChg>
      </pc:sldChg>
    </pc:docChg>
  </pc:docChgLst>
  <pc:docChgLst>
    <pc:chgData name="Shumaker, William" userId="7d3a40e7-de5a-4a36-a22a-511c2d77f826" providerId="ADAL" clId="{4FC19A0E-81C5-4C78-ADC4-9E40F2FF11E9}"/>
    <pc:docChg chg="custSel modSld">
      <pc:chgData name="Shumaker, William" userId="7d3a40e7-de5a-4a36-a22a-511c2d77f826" providerId="ADAL" clId="{4FC19A0E-81C5-4C78-ADC4-9E40F2FF11E9}" dt="2021-04-27T13:26:47.474" v="614" actId="1076"/>
      <pc:docMkLst>
        <pc:docMk/>
      </pc:docMkLst>
      <pc:sldChg chg="modSp mod">
        <pc:chgData name="Shumaker, William" userId="7d3a40e7-de5a-4a36-a22a-511c2d77f826" providerId="ADAL" clId="{4FC19A0E-81C5-4C78-ADC4-9E40F2FF11E9}" dt="2021-04-27T13:06:59.269" v="10" actId="20577"/>
        <pc:sldMkLst>
          <pc:docMk/>
          <pc:sldMk cId="4075715707" sldId="298"/>
        </pc:sldMkLst>
        <pc:spChg chg="mod">
          <ac:chgData name="Shumaker, William" userId="7d3a40e7-de5a-4a36-a22a-511c2d77f826" providerId="ADAL" clId="{4FC19A0E-81C5-4C78-ADC4-9E40F2FF11E9}" dt="2021-04-27T13:06:59.269" v="10" actId="20577"/>
          <ac:spMkLst>
            <pc:docMk/>
            <pc:sldMk cId="4075715707" sldId="298"/>
            <ac:spMk id="2" creationId="{1226EAF4-DC33-2043-84BD-D8375063F130}"/>
          </ac:spMkLst>
        </pc:spChg>
      </pc:sldChg>
      <pc:sldChg chg="addSp delSp modSp mod">
        <pc:chgData name="Shumaker, William" userId="7d3a40e7-de5a-4a36-a22a-511c2d77f826" providerId="ADAL" clId="{4FC19A0E-81C5-4C78-ADC4-9E40F2FF11E9}" dt="2021-04-27T13:26:47.474" v="614" actId="1076"/>
        <pc:sldMkLst>
          <pc:docMk/>
          <pc:sldMk cId="579505440" sldId="302"/>
        </pc:sldMkLst>
        <pc:picChg chg="add mod">
          <ac:chgData name="Shumaker, William" userId="7d3a40e7-de5a-4a36-a22a-511c2d77f826" providerId="ADAL" clId="{4FC19A0E-81C5-4C78-ADC4-9E40F2FF11E9}" dt="2021-04-27T13:26:47.474" v="614" actId="1076"/>
          <ac:picMkLst>
            <pc:docMk/>
            <pc:sldMk cId="579505440" sldId="302"/>
            <ac:picMk id="2" creationId="{083000BC-BB0D-433F-90ED-3C2878AD98C1}"/>
          </ac:picMkLst>
        </pc:picChg>
        <pc:picChg chg="del">
          <ac:chgData name="Shumaker, William" userId="7d3a40e7-de5a-4a36-a22a-511c2d77f826" providerId="ADAL" clId="{4FC19A0E-81C5-4C78-ADC4-9E40F2FF11E9}" dt="2021-04-27T13:26:36.866" v="611" actId="478"/>
          <ac:picMkLst>
            <pc:docMk/>
            <pc:sldMk cId="579505440" sldId="302"/>
            <ac:picMk id="6" creationId="{EF710ABD-10D6-4A36-A67A-B7727ED4F912}"/>
          </ac:picMkLst>
        </pc:picChg>
      </pc:sldChg>
      <pc:sldChg chg="modSp mod">
        <pc:chgData name="Shumaker, William" userId="7d3a40e7-de5a-4a36-a22a-511c2d77f826" providerId="ADAL" clId="{4FC19A0E-81C5-4C78-ADC4-9E40F2FF11E9}" dt="2021-04-27T13:13:23.401" v="610" actId="255"/>
        <pc:sldMkLst>
          <pc:docMk/>
          <pc:sldMk cId="4026495361" sldId="303"/>
        </pc:sldMkLst>
        <pc:spChg chg="mod">
          <ac:chgData name="Shumaker, William" userId="7d3a40e7-de5a-4a36-a22a-511c2d77f826" providerId="ADAL" clId="{4FC19A0E-81C5-4C78-ADC4-9E40F2FF11E9}" dt="2021-04-27T13:13:23.401" v="610" actId="255"/>
          <ac:spMkLst>
            <pc:docMk/>
            <pc:sldMk cId="4026495361" sldId="303"/>
            <ac:spMk id="2" creationId="{2A1EFB98-6382-6840-B249-F2A8295CD362}"/>
          </ac:spMkLst>
        </pc:spChg>
      </pc:sldChg>
      <pc:sldChg chg="modSp mod">
        <pc:chgData name="Shumaker, William" userId="7d3a40e7-de5a-4a36-a22a-511c2d77f826" providerId="ADAL" clId="{4FC19A0E-81C5-4C78-ADC4-9E40F2FF11E9}" dt="2021-04-27T13:07:38.450" v="57" actId="20577"/>
        <pc:sldMkLst>
          <pc:docMk/>
          <pc:sldMk cId="117080663" sldId="321"/>
        </pc:sldMkLst>
        <pc:spChg chg="mod">
          <ac:chgData name="Shumaker, William" userId="7d3a40e7-de5a-4a36-a22a-511c2d77f826" providerId="ADAL" clId="{4FC19A0E-81C5-4C78-ADC4-9E40F2FF11E9}" dt="2021-04-27T13:07:38.450" v="57" actId="20577"/>
          <ac:spMkLst>
            <pc:docMk/>
            <pc:sldMk cId="117080663" sldId="321"/>
            <ac:spMk id="2" creationId="{1226EAF4-DC33-2043-84BD-D8375063F130}"/>
          </ac:spMkLst>
        </pc:spChg>
      </pc:sldChg>
    </pc:docChg>
  </pc:docChgLst>
  <pc:docChgLst>
    <pc:chgData name="Shumaker, William" userId="7d3a40e7-de5a-4a36-a22a-511c2d77f826" providerId="ADAL" clId="{8073B208-EADC-47D9-8060-9F0DBAD14E57}"/>
    <pc:docChg chg="modSld">
      <pc:chgData name="Shumaker, William" userId="7d3a40e7-de5a-4a36-a22a-511c2d77f826" providerId="ADAL" clId="{8073B208-EADC-47D9-8060-9F0DBAD14E57}" dt="2021-04-27T13:02:15.596" v="7" actId="20577"/>
      <pc:docMkLst>
        <pc:docMk/>
      </pc:docMkLst>
      <pc:sldChg chg="modSp mod">
        <pc:chgData name="Shumaker, William" userId="7d3a40e7-de5a-4a36-a22a-511c2d77f826" providerId="ADAL" clId="{8073B208-EADC-47D9-8060-9F0DBAD14E57}" dt="2021-04-27T13:01:16.213" v="2" actId="20577"/>
        <pc:sldMkLst>
          <pc:docMk/>
          <pc:sldMk cId="3921702044" sldId="301"/>
        </pc:sldMkLst>
        <pc:spChg chg="mod">
          <ac:chgData name="Shumaker, William" userId="7d3a40e7-de5a-4a36-a22a-511c2d77f826" providerId="ADAL" clId="{8073B208-EADC-47D9-8060-9F0DBAD14E57}" dt="2021-04-27T13:01:02.421" v="1" actId="20577"/>
          <ac:spMkLst>
            <pc:docMk/>
            <pc:sldMk cId="3921702044" sldId="301"/>
            <ac:spMk id="2" creationId="{8DDB5DA9-7D63-D945-B04D-D73B4826852C}"/>
          </ac:spMkLst>
        </pc:spChg>
        <pc:spChg chg="mod">
          <ac:chgData name="Shumaker, William" userId="7d3a40e7-de5a-4a36-a22a-511c2d77f826" providerId="ADAL" clId="{8073B208-EADC-47D9-8060-9F0DBAD14E57}" dt="2021-04-27T13:01:16.213" v="2" actId="20577"/>
          <ac:spMkLst>
            <pc:docMk/>
            <pc:sldMk cId="3921702044" sldId="301"/>
            <ac:spMk id="6" creationId="{7EBCC2DD-E9B1-4C16-B212-4CC551A42778}"/>
          </ac:spMkLst>
        </pc:spChg>
      </pc:sldChg>
      <pc:sldChg chg="modSp mod">
        <pc:chgData name="Shumaker, William" userId="7d3a40e7-de5a-4a36-a22a-511c2d77f826" providerId="ADAL" clId="{8073B208-EADC-47D9-8060-9F0DBAD14E57}" dt="2021-04-27T13:02:15.596" v="7" actId="20577"/>
        <pc:sldMkLst>
          <pc:docMk/>
          <pc:sldMk cId="1281272419" sldId="316"/>
        </pc:sldMkLst>
        <pc:spChg chg="mod">
          <ac:chgData name="Shumaker, William" userId="7d3a40e7-de5a-4a36-a22a-511c2d77f826" providerId="ADAL" clId="{8073B208-EADC-47D9-8060-9F0DBAD14E57}" dt="2021-04-27T13:02:15.596" v="7" actId="20577"/>
          <ac:spMkLst>
            <pc:docMk/>
            <pc:sldMk cId="1281272419" sldId="316"/>
            <ac:spMk id="6" creationId="{7EBCC2DD-E9B1-4C16-B212-4CC551A42778}"/>
          </ac:spMkLst>
        </pc:spChg>
      </pc:sldChg>
    </pc:docChg>
  </pc:docChgLst>
  <pc:docChgLst>
    <pc:chgData name="Shumaker, William" userId="7d3a40e7-de5a-4a36-a22a-511c2d77f826" providerId="ADAL" clId="{7CB1A698-E177-4A3B-A97B-0B7A241E046F}"/>
    <pc:docChg chg="custSel modSld">
      <pc:chgData name="Shumaker, William" userId="7d3a40e7-de5a-4a36-a22a-511c2d77f826" providerId="ADAL" clId="{7CB1A698-E177-4A3B-A97B-0B7A241E046F}" dt="2021-04-27T15:50:31.989" v="529" actId="1076"/>
      <pc:docMkLst>
        <pc:docMk/>
      </pc:docMkLst>
      <pc:sldChg chg="modSp mod">
        <pc:chgData name="Shumaker, William" userId="7d3a40e7-de5a-4a36-a22a-511c2d77f826" providerId="ADAL" clId="{7CB1A698-E177-4A3B-A97B-0B7A241E046F}" dt="2021-04-27T15:39:57.962" v="55" actId="20577"/>
        <pc:sldMkLst>
          <pc:docMk/>
          <pc:sldMk cId="4075715707" sldId="298"/>
        </pc:sldMkLst>
        <pc:spChg chg="mod">
          <ac:chgData name="Shumaker, William" userId="7d3a40e7-de5a-4a36-a22a-511c2d77f826" providerId="ADAL" clId="{7CB1A698-E177-4A3B-A97B-0B7A241E046F}" dt="2021-04-27T15:39:57.962" v="55" actId="20577"/>
          <ac:spMkLst>
            <pc:docMk/>
            <pc:sldMk cId="4075715707" sldId="298"/>
            <ac:spMk id="2" creationId="{1226EAF4-DC33-2043-84BD-D8375063F130}"/>
          </ac:spMkLst>
        </pc:spChg>
      </pc:sldChg>
      <pc:sldChg chg="addSp delSp modSp mod">
        <pc:chgData name="Shumaker, William" userId="7d3a40e7-de5a-4a36-a22a-511c2d77f826" providerId="ADAL" clId="{7CB1A698-E177-4A3B-A97B-0B7A241E046F}" dt="2021-04-27T15:50:31.989" v="529" actId="1076"/>
        <pc:sldMkLst>
          <pc:docMk/>
          <pc:sldMk cId="579505440" sldId="302"/>
        </pc:sldMkLst>
        <pc:picChg chg="add mod">
          <ac:chgData name="Shumaker, William" userId="7d3a40e7-de5a-4a36-a22a-511c2d77f826" providerId="ADAL" clId="{7CB1A698-E177-4A3B-A97B-0B7A241E046F}" dt="2021-04-27T15:50:31.989" v="529" actId="1076"/>
          <ac:picMkLst>
            <pc:docMk/>
            <pc:sldMk cId="579505440" sldId="302"/>
            <ac:picMk id="2" creationId="{7AC5F123-682E-4484-AFBD-293390BBCC3F}"/>
          </ac:picMkLst>
        </pc:picChg>
        <pc:picChg chg="del">
          <ac:chgData name="Shumaker, William" userId="7d3a40e7-de5a-4a36-a22a-511c2d77f826" providerId="ADAL" clId="{7CB1A698-E177-4A3B-A97B-0B7A241E046F}" dt="2021-04-27T15:49:34.327" v="524" actId="478"/>
          <ac:picMkLst>
            <pc:docMk/>
            <pc:sldMk cId="579505440" sldId="302"/>
            <ac:picMk id="3" creationId="{93765057-B29B-436B-929A-3E1EBF5B4ED8}"/>
          </ac:picMkLst>
        </pc:picChg>
      </pc:sldChg>
      <pc:sldChg chg="modSp mod">
        <pc:chgData name="Shumaker, William" userId="7d3a40e7-de5a-4a36-a22a-511c2d77f826" providerId="ADAL" clId="{7CB1A698-E177-4A3B-A97B-0B7A241E046F}" dt="2021-04-27T15:43:44.892" v="493" actId="20577"/>
        <pc:sldMkLst>
          <pc:docMk/>
          <pc:sldMk cId="4026495361" sldId="303"/>
        </pc:sldMkLst>
        <pc:spChg chg="mod">
          <ac:chgData name="Shumaker, William" userId="7d3a40e7-de5a-4a36-a22a-511c2d77f826" providerId="ADAL" clId="{7CB1A698-E177-4A3B-A97B-0B7A241E046F}" dt="2021-04-27T15:43:44.892" v="493" actId="20577"/>
          <ac:spMkLst>
            <pc:docMk/>
            <pc:sldMk cId="4026495361" sldId="303"/>
            <ac:spMk id="2" creationId="{2A1EFB98-6382-6840-B249-F2A8295CD362}"/>
          </ac:spMkLst>
        </pc:spChg>
      </pc:sldChg>
      <pc:sldChg chg="modSp mod">
        <pc:chgData name="Shumaker, William" userId="7d3a40e7-de5a-4a36-a22a-511c2d77f826" providerId="ADAL" clId="{7CB1A698-E177-4A3B-A97B-0B7A241E046F}" dt="2021-04-27T15:45:24.695" v="523" actId="6549"/>
        <pc:sldMkLst>
          <pc:docMk/>
          <pc:sldMk cId="3538688670" sldId="304"/>
        </pc:sldMkLst>
        <pc:spChg chg="mod">
          <ac:chgData name="Shumaker, William" userId="7d3a40e7-de5a-4a36-a22a-511c2d77f826" providerId="ADAL" clId="{7CB1A698-E177-4A3B-A97B-0B7A241E046F}" dt="2021-04-27T15:45:24.695" v="523" actId="6549"/>
          <ac:spMkLst>
            <pc:docMk/>
            <pc:sldMk cId="3538688670" sldId="304"/>
            <ac:spMk id="3" creationId="{B941637E-2E94-6546-9B6E-7F74563EF116}"/>
          </ac:spMkLst>
        </pc:spChg>
      </pc:sldChg>
      <pc:sldChg chg="modSp mod">
        <pc:chgData name="Shumaker, William" userId="7d3a40e7-de5a-4a36-a22a-511c2d77f826" providerId="ADAL" clId="{7CB1A698-E177-4A3B-A97B-0B7A241E046F}" dt="2021-04-27T15:38:56.653" v="14" actId="20577"/>
        <pc:sldMkLst>
          <pc:docMk/>
          <pc:sldMk cId="117080663" sldId="321"/>
        </pc:sldMkLst>
        <pc:spChg chg="mod">
          <ac:chgData name="Shumaker, William" userId="7d3a40e7-de5a-4a36-a22a-511c2d77f826" providerId="ADAL" clId="{7CB1A698-E177-4A3B-A97B-0B7A241E046F}" dt="2021-04-27T15:38:56.653" v="14" actId="20577"/>
          <ac:spMkLst>
            <pc:docMk/>
            <pc:sldMk cId="117080663" sldId="321"/>
            <ac:spMk id="2" creationId="{1226EAF4-DC33-2043-84BD-D8375063F130}"/>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bg1"/>
                </a:solidFill>
                <a:latin typeface="Arial" panose="020B0604020202020204" pitchFamily="34" charset="0"/>
                <a:ea typeface="+mn-ea"/>
                <a:cs typeface="Arial" panose="020B0604020202020204" pitchFamily="34" charset="0"/>
              </a:defRPr>
            </a:pPr>
            <a:r>
              <a:rPr lang="en-US" dirty="0"/>
              <a:t>Use build-in charts tool, don’t use more than one chart per slide</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bg1">
                <a:lumMod val="95000"/>
              </a:schemeClr>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9D17-9D48-B819-CAFD6012C951}"/>
            </c:ext>
          </c:extLst>
        </c:ser>
        <c:ser>
          <c:idx val="1"/>
          <c:order val="1"/>
          <c:tx>
            <c:strRef>
              <c:f>Sheet1!$C$1</c:f>
              <c:strCache>
                <c:ptCount val="1"/>
                <c:pt idx="0">
                  <c:v>Series 2</c:v>
                </c:pt>
              </c:strCache>
            </c:strRef>
          </c:tx>
          <c:spPr>
            <a:solidFill>
              <a:srgbClr val="A9C23F"/>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9D17-9D48-B819-CAFD6012C951}"/>
            </c:ext>
          </c:extLst>
        </c:ser>
        <c:ser>
          <c:idx val="2"/>
          <c:order val="2"/>
          <c:tx>
            <c:strRef>
              <c:f>Sheet1!$D$1</c:f>
              <c:strCache>
                <c:ptCount val="1"/>
                <c:pt idx="0">
                  <c:v>Series 3</c:v>
                </c:pt>
              </c:strCache>
            </c:strRef>
          </c:tx>
          <c:spPr>
            <a:solidFill>
              <a:schemeClr val="tx2">
                <a:lumMod val="60000"/>
                <a:lumOff val="40000"/>
              </a:schemeClr>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9D17-9D48-B819-CAFD6012C951}"/>
            </c:ext>
          </c:extLst>
        </c:ser>
        <c:dLbls>
          <c:showLegendKey val="0"/>
          <c:showVal val="0"/>
          <c:showCatName val="0"/>
          <c:showSerName val="0"/>
          <c:showPercent val="0"/>
          <c:showBubbleSize val="0"/>
        </c:dLbls>
        <c:gapWidth val="219"/>
        <c:overlap val="-27"/>
        <c:axId val="856405615"/>
        <c:axId val="855720735"/>
      </c:barChart>
      <c:catAx>
        <c:axId val="8564056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55720735"/>
        <c:crosses val="autoZero"/>
        <c:auto val="1"/>
        <c:lblAlgn val="ctr"/>
        <c:lblOffset val="100"/>
        <c:noMultiLvlLbl val="0"/>
      </c:catAx>
      <c:valAx>
        <c:axId val="85572073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5640561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cs:fontRef>
    <cs:defRPr sz="1330" kern="1200"/>
  </cs:axisTitle>
  <cs:categoryAxis>
    <cs:lnRef idx="0"/>
    <cs:fillRef idx="0"/>
    <cs:effectRef idx="0"/>
    <cs:fontRef idx="minor">
      <a:schemeClr val="tx1"/>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cs:fontRef>
    <cs:defRPr sz="1197" kern="1200"/>
  </cs:dataLabel>
  <cs:dataLabelCallout>
    <cs:lnRef idx="0"/>
    <cs:fillRef idx="0"/>
    <cs:effectRef idx="0"/>
    <cs:fontRef idx="minor">
      <a:schemeClr val="dk1"/>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2EB99AC-F2AB-9C4A-9632-108B64DB2E0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a:t>Edit your Header Title</a:t>
            </a:r>
          </a:p>
        </p:txBody>
      </p:sp>
      <p:sp>
        <p:nvSpPr>
          <p:cNvPr id="3" name="Date Placeholder 2">
            <a:extLst>
              <a:ext uri="{FF2B5EF4-FFF2-40B4-BE49-F238E27FC236}">
                <a16:creationId xmlns:a16="http://schemas.microsoft.com/office/drawing/2014/main" id="{7300CA7A-365E-D44B-9D04-72AB25E2ECC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D1AEC26-4BD4-2A49-BC24-1EC2164B1150}" type="datetimeFigureOut">
              <a:rPr lang="en-US" smtClean="0"/>
              <a:t>2/8/2023</a:t>
            </a:fld>
            <a:endParaRPr lang="en-US"/>
          </a:p>
        </p:txBody>
      </p:sp>
      <p:sp>
        <p:nvSpPr>
          <p:cNvPr id="4" name="Footer Placeholder 3">
            <a:extLst>
              <a:ext uri="{FF2B5EF4-FFF2-40B4-BE49-F238E27FC236}">
                <a16:creationId xmlns:a16="http://schemas.microsoft.com/office/drawing/2014/main" id="{39D84456-20D6-FA4D-80E5-33E1D9311B4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F4A9373-AE6F-474D-96CD-6E55D86ABDF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CC498F0-5BDC-3549-8C95-A0AF39ADECEB}" type="slidenum">
              <a:rPr lang="en-US" smtClean="0"/>
              <a:t>‹#›</a:t>
            </a:fld>
            <a:endParaRPr lang="en-US"/>
          </a:p>
        </p:txBody>
      </p:sp>
    </p:spTree>
    <p:extLst>
      <p:ext uri="{BB962C8B-B14F-4D97-AF65-F5344CB8AC3E}">
        <p14:creationId xmlns:p14="http://schemas.microsoft.com/office/powerpoint/2010/main" val="277639433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a:t>Edit your Header Title</a:t>
            </a: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BFEFB6D-CC6C-4F3C-AA99-511721340858}" type="datetimeFigureOut">
              <a:rPr lang="en-US" smtClean="0"/>
              <a:t>2/8/2023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40C68B-082A-4F58-BC6C-F886923943E2}" type="slidenum">
              <a:rPr lang="en-US" smtClean="0"/>
              <a:t>‹#›</a:t>
            </a:fld>
            <a:endParaRPr lang="en-US"/>
          </a:p>
        </p:txBody>
      </p:sp>
    </p:spTree>
    <p:extLst>
      <p:ext uri="{BB962C8B-B14F-4D97-AF65-F5344CB8AC3E}">
        <p14:creationId xmlns:p14="http://schemas.microsoft.com/office/powerpoint/2010/main" val="3153631169"/>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rgbClr val="01426A"/>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19FEC47-7F4F-4D46-8C1D-80592AD2EC8F}"/>
              </a:ext>
            </a:extLst>
          </p:cNvPr>
          <p:cNvSpPr/>
          <p:nvPr userDrawn="1"/>
        </p:nvSpPr>
        <p:spPr>
          <a:xfrm>
            <a:off x="0" y="5079145"/>
            <a:ext cx="9144000" cy="64355"/>
          </a:xfrm>
          <a:prstGeom prst="rect">
            <a:avLst/>
          </a:prstGeom>
          <a:solidFill>
            <a:srgbClr val="78AA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 Placeholder 10">
            <a:extLst>
              <a:ext uri="{FF2B5EF4-FFF2-40B4-BE49-F238E27FC236}">
                <a16:creationId xmlns:a16="http://schemas.microsoft.com/office/drawing/2014/main" id="{A868BC3E-A4B8-3D4D-9177-45DDA8AA488D}"/>
              </a:ext>
            </a:extLst>
          </p:cNvPr>
          <p:cNvSpPr>
            <a:spLocks noGrp="1"/>
          </p:cNvSpPr>
          <p:nvPr>
            <p:ph type="body" sz="quarter" idx="11" hasCustomPrompt="1"/>
          </p:nvPr>
        </p:nvSpPr>
        <p:spPr>
          <a:xfrm>
            <a:off x="1403683" y="1940020"/>
            <a:ext cx="7210927" cy="983484"/>
          </a:xfrm>
          <a:prstGeom prst="rect">
            <a:avLst/>
          </a:prstGeom>
        </p:spPr>
        <p:txBody>
          <a:bodyPr wrap="square" lIns="0" tIns="0" rIns="0" bIns="0">
            <a:noAutofit/>
          </a:bodyPr>
          <a:lstStyle>
            <a:lvl1pPr marL="0" indent="0" hangingPunct="1">
              <a:spcBef>
                <a:spcPts val="984"/>
              </a:spcBef>
              <a:buNone/>
              <a:defRPr sz="2400" baseline="0">
                <a:solidFill>
                  <a:schemeClr val="tx1"/>
                </a:solidFill>
                <a:latin typeface="Arial" panose="020B0604020202020204" pitchFamily="34" charset="0"/>
              </a:defRPr>
            </a:lvl1pPr>
            <a:lvl2pPr marL="800100" indent="-342900">
              <a:buFont typeface="Arial" panose="020B0604020202020204" pitchFamily="34" charset="0"/>
              <a:buChar char="•"/>
              <a:defRPr sz="2000">
                <a:solidFill>
                  <a:schemeClr val="bg1"/>
                </a:solidFill>
              </a:defRPr>
            </a:lvl2pPr>
            <a:lvl3pPr marL="1200150" indent="-285750">
              <a:buFont typeface="Arial" panose="020B0604020202020204" pitchFamily="34" charset="0"/>
              <a:buChar char="•"/>
              <a:defRPr sz="1800">
                <a:solidFill>
                  <a:schemeClr val="bg1"/>
                </a:solidFill>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altLang="en-US" dirty="0"/>
              <a:t>Font: use Arial for main content, use Times for Quotes and Highlights</a:t>
            </a:r>
          </a:p>
        </p:txBody>
      </p:sp>
      <p:sp>
        <p:nvSpPr>
          <p:cNvPr id="6" name="Text Placeholder 3">
            <a:extLst>
              <a:ext uri="{FF2B5EF4-FFF2-40B4-BE49-F238E27FC236}">
                <a16:creationId xmlns:a16="http://schemas.microsoft.com/office/drawing/2014/main" id="{CF84465D-91D0-684C-B467-D4CDE589B2C0}"/>
              </a:ext>
            </a:extLst>
          </p:cNvPr>
          <p:cNvSpPr>
            <a:spLocks noGrp="1"/>
          </p:cNvSpPr>
          <p:nvPr>
            <p:ph type="body" sz="quarter" idx="13" hasCustomPrompt="1"/>
          </p:nvPr>
        </p:nvSpPr>
        <p:spPr>
          <a:xfrm>
            <a:off x="1403684" y="1243262"/>
            <a:ext cx="7210926" cy="477962"/>
          </a:xfrm>
          <a:prstGeom prst="rect">
            <a:avLst/>
          </a:prstGeom>
        </p:spPr>
        <p:txBody>
          <a:bodyPr lIns="0" tIns="0" rIns="0" bIns="0"/>
          <a:lstStyle>
            <a:lvl1pPr marL="0" indent="0">
              <a:buNone/>
              <a:defRPr sz="2800">
                <a:solidFill>
                  <a:srgbClr val="A9C23F"/>
                </a:solidFill>
                <a:latin typeface="Arial" panose="020B0604020202020204" pitchFamily="34" charset="0"/>
                <a:cs typeface="Arial" panose="020B0604020202020204" pitchFamily="34"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Subtitle at 28pt</a:t>
            </a:r>
          </a:p>
        </p:txBody>
      </p:sp>
      <p:sp>
        <p:nvSpPr>
          <p:cNvPr id="8" name="Title 1">
            <a:extLst>
              <a:ext uri="{FF2B5EF4-FFF2-40B4-BE49-F238E27FC236}">
                <a16:creationId xmlns:a16="http://schemas.microsoft.com/office/drawing/2014/main" id="{46D1AF60-37CA-2E47-946E-0A86B4CA9F64}"/>
              </a:ext>
            </a:extLst>
          </p:cNvPr>
          <p:cNvSpPr>
            <a:spLocks noGrp="1"/>
          </p:cNvSpPr>
          <p:nvPr>
            <p:ph type="title" hasCustomPrompt="1"/>
          </p:nvPr>
        </p:nvSpPr>
        <p:spPr>
          <a:xfrm>
            <a:off x="1403684" y="433915"/>
            <a:ext cx="7210927" cy="590551"/>
          </a:xfrm>
          <a:prstGeom prst="rect">
            <a:avLst/>
          </a:prstGeom>
        </p:spPr>
        <p:txBody>
          <a:bodyPr vert="horz"/>
          <a:lstStyle>
            <a:lvl1pPr algn="l">
              <a:defRPr sz="3200" kern="1200" spc="100" baseline="0">
                <a:solidFill>
                  <a:schemeClr val="tx1"/>
                </a:solidFill>
                <a:latin typeface="Arial" charset="0"/>
              </a:defRPr>
            </a:lvl1pPr>
          </a:lstStyle>
          <a:p>
            <a:r>
              <a:rPr lang="en-US" dirty="0"/>
              <a:t>Title is set to 32pt Arial </a:t>
            </a:r>
          </a:p>
        </p:txBody>
      </p:sp>
      <p:sp>
        <p:nvSpPr>
          <p:cNvPr id="7" name="Text Placeholder 10">
            <a:extLst>
              <a:ext uri="{FF2B5EF4-FFF2-40B4-BE49-F238E27FC236}">
                <a16:creationId xmlns:a16="http://schemas.microsoft.com/office/drawing/2014/main" id="{E37CFDBC-A54C-4B42-91BC-77DF99A994F2}"/>
              </a:ext>
            </a:extLst>
          </p:cNvPr>
          <p:cNvSpPr>
            <a:spLocks noGrp="1"/>
          </p:cNvSpPr>
          <p:nvPr>
            <p:ph type="body" sz="quarter" idx="14" hasCustomPrompt="1"/>
          </p:nvPr>
        </p:nvSpPr>
        <p:spPr>
          <a:xfrm>
            <a:off x="1403683" y="3807457"/>
            <a:ext cx="3181196" cy="669105"/>
          </a:xfrm>
          <a:prstGeom prst="rect">
            <a:avLst/>
          </a:prstGeom>
        </p:spPr>
        <p:txBody>
          <a:bodyPr wrap="square" lIns="0" tIns="0" rIns="0" bIns="0">
            <a:noAutofit/>
          </a:bodyPr>
          <a:lstStyle>
            <a:lvl1pPr marL="0" indent="0" hangingPunct="1">
              <a:spcBef>
                <a:spcPts val="984"/>
              </a:spcBef>
              <a:buNone/>
              <a:defRPr sz="2400" baseline="0">
                <a:solidFill>
                  <a:schemeClr val="tx1"/>
                </a:solidFill>
                <a:latin typeface="Times New Roman" panose="02020603050405020304" pitchFamily="18" charset="0"/>
                <a:cs typeface="Times New Roman" panose="02020603050405020304" pitchFamily="18" charset="0"/>
              </a:defRPr>
            </a:lvl1pPr>
            <a:lvl2pPr marL="800100" indent="-342900">
              <a:buFont typeface="Arial" panose="020B0604020202020204" pitchFamily="34" charset="0"/>
              <a:buChar char="•"/>
              <a:defRPr sz="2000">
                <a:solidFill>
                  <a:schemeClr val="bg1"/>
                </a:solidFill>
              </a:defRPr>
            </a:lvl2pPr>
            <a:lvl3pPr marL="1200150" indent="-285750">
              <a:buFont typeface="Arial" panose="020B0604020202020204" pitchFamily="34" charset="0"/>
              <a:buChar char="•"/>
              <a:defRPr sz="1800">
                <a:solidFill>
                  <a:schemeClr val="bg1"/>
                </a:solidFill>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dirty="0"/>
              <a:t>Times New Roman</a:t>
            </a:r>
          </a:p>
        </p:txBody>
      </p:sp>
      <p:sp>
        <p:nvSpPr>
          <p:cNvPr id="9" name="Text Placeholder 10">
            <a:extLst>
              <a:ext uri="{FF2B5EF4-FFF2-40B4-BE49-F238E27FC236}">
                <a16:creationId xmlns:a16="http://schemas.microsoft.com/office/drawing/2014/main" id="{F72D65B5-AFB9-0440-AA60-C51C569328EA}"/>
              </a:ext>
            </a:extLst>
          </p:cNvPr>
          <p:cNvSpPr>
            <a:spLocks noGrp="1"/>
          </p:cNvSpPr>
          <p:nvPr>
            <p:ph type="body" sz="quarter" idx="15" hasCustomPrompt="1"/>
          </p:nvPr>
        </p:nvSpPr>
        <p:spPr>
          <a:xfrm>
            <a:off x="1403683" y="3088739"/>
            <a:ext cx="972469" cy="669105"/>
          </a:xfrm>
          <a:prstGeom prst="rect">
            <a:avLst/>
          </a:prstGeom>
        </p:spPr>
        <p:txBody>
          <a:bodyPr wrap="square" lIns="0" tIns="0" rIns="0" bIns="0">
            <a:noAutofit/>
          </a:bodyPr>
          <a:lstStyle>
            <a:lvl1pPr marL="0" indent="0" hangingPunct="1">
              <a:spcBef>
                <a:spcPts val="984"/>
              </a:spcBef>
              <a:buNone/>
              <a:defRPr sz="2400" baseline="0">
                <a:solidFill>
                  <a:schemeClr val="tx1"/>
                </a:solidFill>
                <a:latin typeface="Arial" panose="020B0604020202020204" pitchFamily="34" charset="0"/>
                <a:cs typeface="Arial" panose="020B0604020202020204" pitchFamily="34" charset="0"/>
              </a:defRPr>
            </a:lvl1pPr>
            <a:lvl2pPr marL="800100" indent="-342900">
              <a:buFont typeface="Arial" panose="020B0604020202020204" pitchFamily="34" charset="0"/>
              <a:buChar char="•"/>
              <a:defRPr sz="2000">
                <a:solidFill>
                  <a:schemeClr val="bg1"/>
                </a:solidFill>
              </a:defRPr>
            </a:lvl2pPr>
            <a:lvl3pPr marL="1200150" indent="-285750">
              <a:buFont typeface="Arial" panose="020B0604020202020204" pitchFamily="34" charset="0"/>
              <a:buChar char="•"/>
              <a:defRPr sz="1800">
                <a:solidFill>
                  <a:schemeClr val="bg1"/>
                </a:solidFill>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dirty="0"/>
              <a:t>Arial</a:t>
            </a:r>
          </a:p>
        </p:txBody>
      </p:sp>
      <p:sp>
        <p:nvSpPr>
          <p:cNvPr id="10" name="Text Placeholder 10">
            <a:extLst>
              <a:ext uri="{FF2B5EF4-FFF2-40B4-BE49-F238E27FC236}">
                <a16:creationId xmlns:a16="http://schemas.microsoft.com/office/drawing/2014/main" id="{EE5A392F-925F-C24B-A676-FA31925D2617}"/>
              </a:ext>
            </a:extLst>
          </p:cNvPr>
          <p:cNvSpPr>
            <a:spLocks noGrp="1"/>
          </p:cNvSpPr>
          <p:nvPr>
            <p:ph type="body" sz="quarter" idx="16" hasCustomPrompt="1"/>
          </p:nvPr>
        </p:nvSpPr>
        <p:spPr>
          <a:xfrm>
            <a:off x="2813920" y="3088739"/>
            <a:ext cx="2498615" cy="669105"/>
          </a:xfrm>
          <a:prstGeom prst="rect">
            <a:avLst/>
          </a:prstGeom>
        </p:spPr>
        <p:txBody>
          <a:bodyPr wrap="square" lIns="0" tIns="0" rIns="0" bIns="0">
            <a:noAutofit/>
          </a:bodyPr>
          <a:lstStyle>
            <a:lvl1pPr marL="0" indent="0" hangingPunct="1">
              <a:spcBef>
                <a:spcPts val="984"/>
              </a:spcBef>
              <a:buNone/>
              <a:defRPr sz="2400" b="1" baseline="0">
                <a:solidFill>
                  <a:schemeClr val="tx1"/>
                </a:solidFill>
                <a:latin typeface="Arial" panose="020B0604020202020204" pitchFamily="34" charset="0"/>
                <a:cs typeface="Arial" panose="020B0604020202020204" pitchFamily="34" charset="0"/>
              </a:defRPr>
            </a:lvl1pPr>
            <a:lvl2pPr marL="800100" indent="-342900">
              <a:buFont typeface="Arial" panose="020B0604020202020204" pitchFamily="34" charset="0"/>
              <a:buChar char="•"/>
              <a:defRPr sz="2000">
                <a:solidFill>
                  <a:schemeClr val="bg1"/>
                </a:solidFill>
              </a:defRPr>
            </a:lvl2pPr>
            <a:lvl3pPr marL="1200150" indent="-285750">
              <a:buFont typeface="Arial" panose="020B0604020202020204" pitchFamily="34" charset="0"/>
              <a:buChar char="•"/>
              <a:defRPr sz="1800">
                <a:solidFill>
                  <a:schemeClr val="bg1"/>
                </a:solidFill>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dirty="0"/>
              <a:t>Arial Bold</a:t>
            </a:r>
          </a:p>
        </p:txBody>
      </p:sp>
      <p:sp>
        <p:nvSpPr>
          <p:cNvPr id="11" name="Text Placeholder 10">
            <a:extLst>
              <a:ext uri="{FF2B5EF4-FFF2-40B4-BE49-F238E27FC236}">
                <a16:creationId xmlns:a16="http://schemas.microsoft.com/office/drawing/2014/main" id="{7CA13B3D-A26C-8841-8AAC-E521CA77706B}"/>
              </a:ext>
            </a:extLst>
          </p:cNvPr>
          <p:cNvSpPr>
            <a:spLocks noGrp="1"/>
          </p:cNvSpPr>
          <p:nvPr>
            <p:ph type="body" sz="quarter" idx="17" hasCustomPrompt="1"/>
          </p:nvPr>
        </p:nvSpPr>
        <p:spPr>
          <a:xfrm>
            <a:off x="4816698" y="3807457"/>
            <a:ext cx="4024647" cy="669105"/>
          </a:xfrm>
          <a:prstGeom prst="rect">
            <a:avLst/>
          </a:prstGeom>
        </p:spPr>
        <p:txBody>
          <a:bodyPr wrap="square" lIns="0" tIns="0" rIns="0" bIns="0">
            <a:noAutofit/>
          </a:bodyPr>
          <a:lstStyle>
            <a:lvl1pPr marL="0" indent="0" hangingPunct="1">
              <a:spcBef>
                <a:spcPts val="984"/>
              </a:spcBef>
              <a:buNone/>
              <a:defRPr sz="2400" b="0" i="1" baseline="0">
                <a:solidFill>
                  <a:schemeClr val="tx1"/>
                </a:solidFill>
                <a:latin typeface="Times New Roman" panose="02020603050405020304" pitchFamily="18" charset="0"/>
                <a:cs typeface="Times New Roman" panose="02020603050405020304" pitchFamily="18" charset="0"/>
              </a:defRPr>
            </a:lvl1pPr>
            <a:lvl2pPr marL="800100" indent="-342900">
              <a:buFont typeface="Arial" panose="020B0604020202020204" pitchFamily="34" charset="0"/>
              <a:buChar char="•"/>
              <a:defRPr sz="2000">
                <a:solidFill>
                  <a:schemeClr val="bg1"/>
                </a:solidFill>
              </a:defRPr>
            </a:lvl2pPr>
            <a:lvl3pPr marL="1200150" indent="-285750">
              <a:buFont typeface="Arial" panose="020B0604020202020204" pitchFamily="34" charset="0"/>
              <a:buChar char="•"/>
              <a:defRPr sz="1800">
                <a:solidFill>
                  <a:schemeClr val="bg1"/>
                </a:solidFill>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dirty="0"/>
              <a:t>Times New Roman Italic</a:t>
            </a:r>
          </a:p>
        </p:txBody>
      </p:sp>
    </p:spTree>
    <p:extLst>
      <p:ext uri="{BB962C8B-B14F-4D97-AF65-F5344CB8AC3E}">
        <p14:creationId xmlns:p14="http://schemas.microsoft.com/office/powerpoint/2010/main" val="4102561634"/>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Section Header">
    <p:bg>
      <p:bgPr>
        <a:solidFill>
          <a:srgbClr val="01426A"/>
        </a:solidFill>
        <a:effectLst/>
      </p:bgPr>
    </p:bg>
    <p:spTree>
      <p:nvGrpSpPr>
        <p:cNvPr id="1" name=""/>
        <p:cNvGrpSpPr/>
        <p:nvPr/>
      </p:nvGrpSpPr>
      <p:grpSpPr>
        <a:xfrm>
          <a:off x="0" y="0"/>
          <a:ext cx="0" cy="0"/>
          <a:chOff x="0" y="0"/>
          <a:chExt cx="0" cy="0"/>
        </a:xfrm>
      </p:grpSpPr>
      <p:sp>
        <p:nvSpPr>
          <p:cNvPr id="9" name="Picture Placeholder 2">
            <a:extLst>
              <a:ext uri="{FF2B5EF4-FFF2-40B4-BE49-F238E27FC236}">
                <a16:creationId xmlns:a16="http://schemas.microsoft.com/office/drawing/2014/main" id="{1D6E3E8C-F11F-7443-B50A-9DC3C9F873EF}"/>
              </a:ext>
            </a:extLst>
          </p:cNvPr>
          <p:cNvSpPr>
            <a:spLocks noGrp="1"/>
          </p:cNvSpPr>
          <p:nvPr>
            <p:ph type="pic" sz="quarter" idx="10"/>
          </p:nvPr>
        </p:nvSpPr>
        <p:spPr>
          <a:xfrm>
            <a:off x="6712332" y="2073728"/>
            <a:ext cx="1902279" cy="1506538"/>
          </a:xfrm>
          <a:prstGeom prst="rect">
            <a:avLst/>
          </a:prstGeom>
        </p:spPr>
        <p:txBody>
          <a:bodyPr/>
          <a:lstStyle>
            <a:lvl1pPr>
              <a:defRPr>
                <a:solidFill>
                  <a:schemeClr val="bg1"/>
                </a:solidFill>
              </a:defRPr>
            </a:lvl1pPr>
          </a:lstStyle>
          <a:p>
            <a:endParaRPr lang="en-US" dirty="0"/>
          </a:p>
        </p:txBody>
      </p:sp>
      <p:sp>
        <p:nvSpPr>
          <p:cNvPr id="5" name="Title 1">
            <a:extLst>
              <a:ext uri="{FF2B5EF4-FFF2-40B4-BE49-F238E27FC236}">
                <a16:creationId xmlns:a16="http://schemas.microsoft.com/office/drawing/2014/main" id="{3EDC785E-9646-AA47-9066-B39AC1FE5E79}"/>
              </a:ext>
            </a:extLst>
          </p:cNvPr>
          <p:cNvSpPr>
            <a:spLocks noGrp="1"/>
          </p:cNvSpPr>
          <p:nvPr>
            <p:ph type="title" hasCustomPrompt="1"/>
          </p:nvPr>
        </p:nvSpPr>
        <p:spPr>
          <a:xfrm>
            <a:off x="1403684" y="433915"/>
            <a:ext cx="7210927" cy="590551"/>
          </a:xfrm>
          <a:prstGeom prst="rect">
            <a:avLst/>
          </a:prstGeom>
        </p:spPr>
        <p:txBody>
          <a:bodyPr vert="horz"/>
          <a:lstStyle>
            <a:lvl1pPr algn="l">
              <a:defRPr sz="3200" kern="1200" spc="100" baseline="0">
                <a:solidFill>
                  <a:schemeClr val="bg1"/>
                </a:solidFill>
                <a:latin typeface="Arial" charset="0"/>
              </a:defRPr>
            </a:lvl1pPr>
          </a:lstStyle>
          <a:p>
            <a:r>
              <a:rPr lang="en-US" dirty="0"/>
              <a:t>Title is set to 32pt Arial </a:t>
            </a:r>
          </a:p>
        </p:txBody>
      </p:sp>
      <p:sp>
        <p:nvSpPr>
          <p:cNvPr id="6" name="Text Placeholder 10">
            <a:extLst>
              <a:ext uri="{FF2B5EF4-FFF2-40B4-BE49-F238E27FC236}">
                <a16:creationId xmlns:a16="http://schemas.microsoft.com/office/drawing/2014/main" id="{4EDE5821-3B49-DF43-BFA5-F52FAA0D55F9}"/>
              </a:ext>
            </a:extLst>
          </p:cNvPr>
          <p:cNvSpPr>
            <a:spLocks noGrp="1"/>
          </p:cNvSpPr>
          <p:nvPr>
            <p:ph type="body" sz="quarter" idx="11" hasCustomPrompt="1"/>
          </p:nvPr>
        </p:nvSpPr>
        <p:spPr>
          <a:xfrm>
            <a:off x="1403684" y="1526720"/>
            <a:ext cx="4834547" cy="3331029"/>
          </a:xfrm>
          <a:prstGeom prst="rect">
            <a:avLst/>
          </a:prstGeom>
        </p:spPr>
        <p:txBody>
          <a:bodyPr wrap="square" lIns="0" tIns="0" rIns="0" bIns="0">
            <a:noAutofit/>
          </a:bodyPr>
          <a:lstStyle>
            <a:lvl1pPr marL="342900" indent="-342900">
              <a:spcBef>
                <a:spcPts val="984"/>
              </a:spcBef>
              <a:buFont typeface="Arial" panose="020B0604020202020204" pitchFamily="34" charset="0"/>
              <a:buChar char="•"/>
              <a:defRPr sz="2800" baseline="0">
                <a:solidFill>
                  <a:schemeClr val="bg1"/>
                </a:solidFill>
                <a:latin typeface="Arial" panose="020B0604020202020204" pitchFamily="34" charset="0"/>
                <a:cs typeface="Arial" panose="020B0604020202020204" pitchFamily="34" charset="0"/>
              </a:defRPr>
            </a:lvl1pPr>
            <a:lvl2pPr marL="800100" indent="-342900">
              <a:buClr>
                <a:srgbClr val="A9C23F"/>
              </a:buClr>
              <a:buFont typeface="Arial" panose="020B0604020202020204" pitchFamily="34" charset="0"/>
              <a:buChar char="•"/>
              <a:defRPr sz="2400">
                <a:solidFill>
                  <a:schemeClr val="bg1"/>
                </a:solidFill>
                <a:latin typeface="Arial" panose="020B0604020202020204" pitchFamily="34" charset="0"/>
                <a:cs typeface="Arial" panose="020B0604020202020204" pitchFamily="34" charset="0"/>
              </a:defRPr>
            </a:lvl2pPr>
            <a:lvl3pPr marL="1200150" indent="-285750">
              <a:buClr>
                <a:schemeClr val="bg1"/>
              </a:buClr>
              <a:buFont typeface="Arial" panose="020B0604020202020204" pitchFamily="34" charset="0"/>
              <a:buChar char="•"/>
              <a:defRPr sz="2400">
                <a:solidFill>
                  <a:schemeClr val="bg1"/>
                </a:solidFill>
                <a:cs typeface="Arial" panose="020B0604020202020204" pitchFamily="34" charset="0"/>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altLang="en-US" dirty="0"/>
              <a:t>Use consistent wording</a:t>
            </a:r>
          </a:p>
          <a:p>
            <a:pPr lvl="1"/>
            <a:r>
              <a:rPr lang="en-US" altLang="en-US" dirty="0"/>
              <a:t>Improved test scores</a:t>
            </a:r>
          </a:p>
          <a:p>
            <a:pPr lvl="1"/>
            <a:r>
              <a:rPr lang="en-US" altLang="en-US" dirty="0"/>
              <a:t>Expanding Knowledge</a:t>
            </a:r>
          </a:p>
          <a:p>
            <a:pPr lvl="1"/>
            <a:r>
              <a:rPr lang="en-US" altLang="en-US" dirty="0"/>
              <a:t>Reduce time off task</a:t>
            </a:r>
          </a:p>
          <a:p>
            <a:pPr lvl="1"/>
            <a:r>
              <a:rPr lang="en-US" altLang="en-US" dirty="0"/>
              <a:t>Grades increase</a:t>
            </a:r>
          </a:p>
          <a:p>
            <a:pPr lvl="1"/>
            <a:r>
              <a:rPr lang="en-US" altLang="en-US" dirty="0"/>
              <a:t>No more than 5-6 bullets</a:t>
            </a:r>
          </a:p>
        </p:txBody>
      </p:sp>
    </p:spTree>
    <p:extLst>
      <p:ext uri="{BB962C8B-B14F-4D97-AF65-F5344CB8AC3E}">
        <p14:creationId xmlns:p14="http://schemas.microsoft.com/office/powerpoint/2010/main" val="15634160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Section Header">
    <p:bg>
      <p:bgPr>
        <a:solidFill>
          <a:srgbClr val="01426A"/>
        </a:solidFill>
        <a:effectLst/>
      </p:bgPr>
    </p:bg>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08452944-38DF-404C-8EC9-A626EEAEE70E}"/>
              </a:ext>
            </a:extLst>
          </p:cNvPr>
          <p:cNvGraphicFramePr/>
          <p:nvPr userDrawn="1">
            <p:extLst>
              <p:ext uri="{D42A27DB-BD31-4B8C-83A1-F6EECF244321}">
                <p14:modId xmlns:p14="http://schemas.microsoft.com/office/powerpoint/2010/main" val="1276423534"/>
              </p:ext>
            </p:extLst>
          </p:nvPr>
        </p:nvGraphicFramePr>
        <p:xfrm>
          <a:off x="1403683" y="1330778"/>
          <a:ext cx="7210927" cy="3355521"/>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1">
            <a:extLst>
              <a:ext uri="{FF2B5EF4-FFF2-40B4-BE49-F238E27FC236}">
                <a16:creationId xmlns:a16="http://schemas.microsoft.com/office/drawing/2014/main" id="{AA978636-39EF-F746-B718-47E63F2AA93B}"/>
              </a:ext>
            </a:extLst>
          </p:cNvPr>
          <p:cNvSpPr>
            <a:spLocks noGrp="1"/>
          </p:cNvSpPr>
          <p:nvPr>
            <p:ph type="title" hasCustomPrompt="1"/>
          </p:nvPr>
        </p:nvSpPr>
        <p:spPr>
          <a:xfrm>
            <a:off x="1403684" y="433915"/>
            <a:ext cx="7210927" cy="590551"/>
          </a:xfrm>
          <a:prstGeom prst="rect">
            <a:avLst/>
          </a:prstGeom>
        </p:spPr>
        <p:txBody>
          <a:bodyPr vert="horz"/>
          <a:lstStyle>
            <a:lvl1pPr algn="l">
              <a:defRPr sz="3200" kern="1200" spc="100" baseline="0">
                <a:solidFill>
                  <a:schemeClr val="bg1"/>
                </a:solidFill>
                <a:latin typeface="Arial" charset="0"/>
              </a:defRPr>
            </a:lvl1pPr>
          </a:lstStyle>
          <a:p>
            <a:r>
              <a:rPr lang="en-US" dirty="0"/>
              <a:t>Title is set to 32pt Arial </a:t>
            </a:r>
          </a:p>
        </p:txBody>
      </p:sp>
    </p:spTree>
    <p:extLst>
      <p:ext uri="{BB962C8B-B14F-4D97-AF65-F5344CB8AC3E}">
        <p14:creationId xmlns:p14="http://schemas.microsoft.com/office/powerpoint/2010/main" val="21158706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2_Section Header">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50015" y="2079010"/>
            <a:ext cx="7908185" cy="841990"/>
          </a:xfrm>
          <a:prstGeom prst="rect">
            <a:avLst/>
          </a:prstGeom>
        </p:spPr>
        <p:txBody>
          <a:bodyPr anchor="t"/>
          <a:lstStyle>
            <a:lvl1pPr marL="0" indent="0" algn="ctr">
              <a:buNone/>
              <a:defRPr sz="3600" baseline="0">
                <a:solidFill>
                  <a:schemeClr val="bg1"/>
                </a:solidFill>
                <a:latin typeface="Arial"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Title for section cover/end</a:t>
            </a:r>
          </a:p>
        </p:txBody>
      </p:sp>
      <p:sp>
        <p:nvSpPr>
          <p:cNvPr id="4" name="Rectangle 3">
            <a:extLst>
              <a:ext uri="{FF2B5EF4-FFF2-40B4-BE49-F238E27FC236}">
                <a16:creationId xmlns:a16="http://schemas.microsoft.com/office/drawing/2014/main" id="{B905E348-0170-0747-B77E-8E4B1AB24F09}"/>
              </a:ext>
            </a:extLst>
          </p:cNvPr>
          <p:cNvSpPr/>
          <p:nvPr userDrawn="1"/>
        </p:nvSpPr>
        <p:spPr>
          <a:xfrm>
            <a:off x="0" y="0"/>
            <a:ext cx="9144000" cy="64355"/>
          </a:xfrm>
          <a:prstGeom prst="rect">
            <a:avLst/>
          </a:prstGeom>
          <a:solidFill>
            <a:srgbClr val="78AA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05188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9D87001-1F87-3047-9E99-381BAB43CFEB}"/>
              </a:ext>
            </a:extLst>
          </p:cNvPr>
          <p:cNvSpPr>
            <a:spLocks noGrp="1"/>
          </p:cNvSpPr>
          <p:nvPr>
            <p:ph type="title" hasCustomPrompt="1"/>
          </p:nvPr>
        </p:nvSpPr>
        <p:spPr>
          <a:xfrm>
            <a:off x="334738" y="1786197"/>
            <a:ext cx="2923617" cy="1510795"/>
          </a:xfrm>
          <a:prstGeom prst="rect">
            <a:avLst/>
          </a:prstGeom>
        </p:spPr>
        <p:txBody>
          <a:bodyPr vert="horz"/>
          <a:lstStyle>
            <a:lvl1pPr algn="l">
              <a:defRPr sz="2400" kern="1200" spc="100" baseline="0">
                <a:solidFill>
                  <a:schemeClr val="bg1"/>
                </a:solidFill>
                <a:latin typeface="Arial" charset="0"/>
              </a:defRPr>
            </a:lvl1pPr>
          </a:lstStyle>
          <a:p>
            <a:r>
              <a:rPr lang="en-US" dirty="0"/>
              <a:t>This is how</a:t>
            </a:r>
            <a:br>
              <a:rPr lang="en-US" dirty="0"/>
            </a:br>
            <a:r>
              <a:rPr lang="en-US" dirty="0"/>
              <a:t>you should show picture in a slide, type title here</a:t>
            </a:r>
          </a:p>
        </p:txBody>
      </p:sp>
      <p:sp>
        <p:nvSpPr>
          <p:cNvPr id="4" name="Picture Placeholder 2">
            <a:extLst>
              <a:ext uri="{FF2B5EF4-FFF2-40B4-BE49-F238E27FC236}">
                <a16:creationId xmlns:a16="http://schemas.microsoft.com/office/drawing/2014/main" id="{50DCA2CF-F22D-4B47-B741-21403BA81962}"/>
              </a:ext>
            </a:extLst>
          </p:cNvPr>
          <p:cNvSpPr>
            <a:spLocks noGrp="1"/>
          </p:cNvSpPr>
          <p:nvPr>
            <p:ph type="pic" sz="quarter" idx="10"/>
          </p:nvPr>
        </p:nvSpPr>
        <p:spPr>
          <a:xfrm>
            <a:off x="3438659" y="0"/>
            <a:ext cx="5705341" cy="5143500"/>
          </a:xfrm>
          <a:prstGeom prst="rect">
            <a:avLst/>
          </a:prstGeom>
        </p:spPr>
        <p:txBody>
          <a:bodyPr/>
          <a:lstStyle>
            <a:lvl1pPr>
              <a:defRPr>
                <a:solidFill>
                  <a:schemeClr val="bg1"/>
                </a:solidFill>
              </a:defRPr>
            </a:lvl1pPr>
          </a:lstStyle>
          <a:p>
            <a:endParaRPr lang="en-US" dirty="0"/>
          </a:p>
        </p:txBody>
      </p:sp>
    </p:spTree>
    <p:extLst>
      <p:ext uri="{BB962C8B-B14F-4D97-AF65-F5344CB8AC3E}">
        <p14:creationId xmlns:p14="http://schemas.microsoft.com/office/powerpoint/2010/main" val="25417957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50DCA2CF-F22D-4B47-B741-21403BA81962}"/>
              </a:ext>
            </a:extLst>
          </p:cNvPr>
          <p:cNvSpPr>
            <a:spLocks noGrp="1"/>
          </p:cNvSpPr>
          <p:nvPr>
            <p:ph type="pic" sz="quarter" idx="10"/>
          </p:nvPr>
        </p:nvSpPr>
        <p:spPr>
          <a:xfrm>
            <a:off x="3438659" y="0"/>
            <a:ext cx="5705341" cy="5143500"/>
          </a:xfrm>
          <a:prstGeom prst="rect">
            <a:avLst/>
          </a:prstGeom>
        </p:spPr>
        <p:txBody>
          <a:bodyPr/>
          <a:lstStyle>
            <a:lvl1pPr>
              <a:defRPr>
                <a:solidFill>
                  <a:schemeClr val="bg1"/>
                </a:solidFill>
              </a:defRPr>
            </a:lvl1pPr>
          </a:lstStyle>
          <a:p>
            <a:endParaRPr lang="en-US" dirty="0"/>
          </a:p>
        </p:txBody>
      </p:sp>
      <p:sp>
        <p:nvSpPr>
          <p:cNvPr id="7" name="Text Placeholder 3">
            <a:extLst>
              <a:ext uri="{FF2B5EF4-FFF2-40B4-BE49-F238E27FC236}">
                <a16:creationId xmlns:a16="http://schemas.microsoft.com/office/drawing/2014/main" id="{5CB81392-7A68-2149-BE10-BA7ED22B755B}"/>
              </a:ext>
            </a:extLst>
          </p:cNvPr>
          <p:cNvSpPr>
            <a:spLocks noGrp="1"/>
          </p:cNvSpPr>
          <p:nvPr>
            <p:ph type="body" sz="quarter" idx="14" hasCustomPrompt="1"/>
          </p:nvPr>
        </p:nvSpPr>
        <p:spPr>
          <a:xfrm>
            <a:off x="386367" y="1719330"/>
            <a:ext cx="2891306" cy="2240924"/>
          </a:xfrm>
          <a:prstGeom prst="rect">
            <a:avLst/>
          </a:prstGeom>
        </p:spPr>
        <p:txBody>
          <a:bodyPr lIns="0" tIns="0" rIns="0" bIns="0"/>
          <a:lstStyle>
            <a:lvl1pPr marL="0" indent="0">
              <a:buNone/>
              <a:defRPr sz="2400" i="1">
                <a:solidFill>
                  <a:srgbClr val="A9C23F"/>
                </a:solidFill>
                <a:latin typeface="Times New Roman" panose="02020603050405020304" pitchFamily="18" charset="0"/>
                <a:cs typeface="Times New Roman" panose="02020603050405020304" pitchFamily="18"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“Use short sentence in slide, go to the point, remember presentation are informative materials”</a:t>
            </a:r>
          </a:p>
        </p:txBody>
      </p:sp>
    </p:spTree>
    <p:extLst>
      <p:ext uri="{BB962C8B-B14F-4D97-AF65-F5344CB8AC3E}">
        <p14:creationId xmlns:p14="http://schemas.microsoft.com/office/powerpoint/2010/main" val="1657069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9D87001-1F87-3047-9E99-381BAB43CFEB}"/>
              </a:ext>
            </a:extLst>
          </p:cNvPr>
          <p:cNvSpPr>
            <a:spLocks noGrp="1"/>
          </p:cNvSpPr>
          <p:nvPr>
            <p:ph type="title" hasCustomPrompt="1"/>
          </p:nvPr>
        </p:nvSpPr>
        <p:spPr>
          <a:xfrm>
            <a:off x="334738" y="1786197"/>
            <a:ext cx="2923617" cy="589955"/>
          </a:xfrm>
          <a:prstGeom prst="rect">
            <a:avLst/>
          </a:prstGeom>
        </p:spPr>
        <p:txBody>
          <a:bodyPr vert="horz"/>
          <a:lstStyle>
            <a:lvl1pPr algn="l">
              <a:defRPr sz="2400" kern="1200" spc="100" baseline="0">
                <a:solidFill>
                  <a:schemeClr val="bg1"/>
                </a:solidFill>
                <a:latin typeface="Arial" charset="0"/>
              </a:defRPr>
            </a:lvl1pPr>
          </a:lstStyle>
          <a:p>
            <a:r>
              <a:rPr lang="en-US" dirty="0"/>
              <a:t>Short subtitle</a:t>
            </a:r>
          </a:p>
        </p:txBody>
      </p:sp>
      <p:sp>
        <p:nvSpPr>
          <p:cNvPr id="4" name="Picture Placeholder 2">
            <a:extLst>
              <a:ext uri="{FF2B5EF4-FFF2-40B4-BE49-F238E27FC236}">
                <a16:creationId xmlns:a16="http://schemas.microsoft.com/office/drawing/2014/main" id="{50DCA2CF-F22D-4B47-B741-21403BA81962}"/>
              </a:ext>
            </a:extLst>
          </p:cNvPr>
          <p:cNvSpPr>
            <a:spLocks noGrp="1"/>
          </p:cNvSpPr>
          <p:nvPr>
            <p:ph type="pic" sz="quarter" idx="10"/>
          </p:nvPr>
        </p:nvSpPr>
        <p:spPr>
          <a:xfrm>
            <a:off x="3438659" y="0"/>
            <a:ext cx="5705341" cy="5143500"/>
          </a:xfrm>
          <a:prstGeom prst="rect">
            <a:avLst/>
          </a:prstGeom>
        </p:spPr>
        <p:txBody>
          <a:bodyPr/>
          <a:lstStyle>
            <a:lvl1pPr>
              <a:defRPr>
                <a:solidFill>
                  <a:schemeClr val="bg1"/>
                </a:solidFill>
              </a:defRPr>
            </a:lvl1pPr>
          </a:lstStyle>
          <a:p>
            <a:endParaRPr lang="en-US" dirty="0"/>
          </a:p>
        </p:txBody>
      </p:sp>
      <p:sp>
        <p:nvSpPr>
          <p:cNvPr id="7" name="Text Placeholder 3">
            <a:extLst>
              <a:ext uri="{FF2B5EF4-FFF2-40B4-BE49-F238E27FC236}">
                <a16:creationId xmlns:a16="http://schemas.microsoft.com/office/drawing/2014/main" id="{FCB23755-0051-BA4A-B0DF-949FC8C6B487}"/>
              </a:ext>
            </a:extLst>
          </p:cNvPr>
          <p:cNvSpPr>
            <a:spLocks noGrp="1"/>
          </p:cNvSpPr>
          <p:nvPr>
            <p:ph type="body" sz="quarter" idx="14" hasCustomPrompt="1"/>
          </p:nvPr>
        </p:nvSpPr>
        <p:spPr>
          <a:xfrm>
            <a:off x="334739" y="2479184"/>
            <a:ext cx="2923616" cy="2240924"/>
          </a:xfrm>
          <a:prstGeom prst="rect">
            <a:avLst/>
          </a:prstGeom>
        </p:spPr>
        <p:txBody>
          <a:bodyPr lIns="0" tIns="0" rIns="0" bIns="0"/>
          <a:lstStyle>
            <a:lvl1pPr marL="0" indent="0">
              <a:buNone/>
              <a:defRPr sz="2400" i="1">
                <a:solidFill>
                  <a:srgbClr val="A9C23F"/>
                </a:solidFill>
                <a:latin typeface="Times New Roman" panose="02020603050405020304" pitchFamily="18" charset="0"/>
                <a:cs typeface="Times New Roman" panose="02020603050405020304" pitchFamily="18"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“Use short sentence in slide, go to the point, remember presentation are informative materials”</a:t>
            </a:r>
          </a:p>
        </p:txBody>
      </p:sp>
    </p:spTree>
    <p:extLst>
      <p:ext uri="{BB962C8B-B14F-4D97-AF65-F5344CB8AC3E}">
        <p14:creationId xmlns:p14="http://schemas.microsoft.com/office/powerpoint/2010/main" val="20462605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01426A"/>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2F5DC47-BA39-9940-99DE-0706588BC70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547027" y="3737113"/>
            <a:ext cx="1024466" cy="1024466"/>
          </a:xfrm>
          <a:prstGeom prst="rect">
            <a:avLst/>
          </a:prstGeom>
        </p:spPr>
      </p:pic>
      <p:sp>
        <p:nvSpPr>
          <p:cNvPr id="9" name="Text Placeholder 2">
            <a:extLst>
              <a:ext uri="{FF2B5EF4-FFF2-40B4-BE49-F238E27FC236}">
                <a16:creationId xmlns:a16="http://schemas.microsoft.com/office/drawing/2014/main" id="{E7154363-92AF-A84E-BF51-E40E9124DB2F}"/>
              </a:ext>
            </a:extLst>
          </p:cNvPr>
          <p:cNvSpPr>
            <a:spLocks noGrp="1"/>
          </p:cNvSpPr>
          <p:nvPr>
            <p:ph type="body" idx="1" hasCustomPrompt="1"/>
          </p:nvPr>
        </p:nvSpPr>
        <p:spPr>
          <a:xfrm>
            <a:off x="550015" y="2079010"/>
            <a:ext cx="3152555" cy="841990"/>
          </a:xfrm>
          <a:prstGeom prst="rect">
            <a:avLst/>
          </a:prstGeom>
        </p:spPr>
        <p:txBody>
          <a:bodyPr anchor="t"/>
          <a:lstStyle>
            <a:lvl1pPr marL="0" indent="0" algn="ctr">
              <a:buNone/>
              <a:defRPr sz="2400" b="0" i="0" baseline="0">
                <a:solidFill>
                  <a:schemeClr val="bg1"/>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PRESENTATION GUIDELINES</a:t>
            </a:r>
          </a:p>
        </p:txBody>
      </p:sp>
      <p:sp>
        <p:nvSpPr>
          <p:cNvPr id="10" name="Text Placeholder 2">
            <a:extLst>
              <a:ext uri="{FF2B5EF4-FFF2-40B4-BE49-F238E27FC236}">
                <a16:creationId xmlns:a16="http://schemas.microsoft.com/office/drawing/2014/main" id="{D96A5090-EED3-804E-990C-3BC94AED3A4F}"/>
              </a:ext>
            </a:extLst>
          </p:cNvPr>
          <p:cNvSpPr>
            <a:spLocks noGrp="1"/>
          </p:cNvSpPr>
          <p:nvPr>
            <p:ph type="body" idx="10" hasCustomPrompt="1"/>
          </p:nvPr>
        </p:nvSpPr>
        <p:spPr>
          <a:xfrm>
            <a:off x="550015" y="415102"/>
            <a:ext cx="3152555" cy="841990"/>
          </a:xfrm>
          <a:prstGeom prst="rect">
            <a:avLst/>
          </a:prstGeom>
        </p:spPr>
        <p:txBody>
          <a:bodyPr anchor="t"/>
          <a:lstStyle>
            <a:lvl1pPr marL="0" indent="0" algn="ctr">
              <a:buNone/>
              <a:defRPr sz="1600" b="0" i="0" spc="100" baseline="0">
                <a:solidFill>
                  <a:schemeClr val="bg1"/>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COMMUNICATIONS</a:t>
            </a:r>
          </a:p>
        </p:txBody>
      </p:sp>
      <p:sp>
        <p:nvSpPr>
          <p:cNvPr id="4" name="Picture Placeholder 3">
            <a:extLst>
              <a:ext uri="{FF2B5EF4-FFF2-40B4-BE49-F238E27FC236}">
                <a16:creationId xmlns:a16="http://schemas.microsoft.com/office/drawing/2014/main" id="{9AC0B43A-CB0F-0A49-B120-35406648DFAE}"/>
              </a:ext>
            </a:extLst>
          </p:cNvPr>
          <p:cNvSpPr>
            <a:spLocks noGrp="1" noChangeAspect="1"/>
          </p:cNvSpPr>
          <p:nvPr>
            <p:ph type="pic" sz="quarter" idx="11"/>
          </p:nvPr>
        </p:nvSpPr>
        <p:spPr>
          <a:xfrm>
            <a:off x="4237038" y="0"/>
            <a:ext cx="4906962" cy="5143500"/>
          </a:xfrm>
          <a:prstGeom prst="rect">
            <a:avLst/>
          </a:prstGeom>
        </p:spPr>
        <p:txBody>
          <a:bodyPr/>
          <a:lstStyle>
            <a:lvl1pPr>
              <a:defRPr b="0" i="0">
                <a:solidFill>
                  <a:schemeClr val="bg1"/>
                </a:solidFill>
                <a:latin typeface="Arial" panose="020B0604020202020204" pitchFamily="34" charset="0"/>
                <a:cs typeface="Arial" panose="020B0604020202020204" pitchFamily="34" charset="0"/>
              </a:defRPr>
            </a:lvl1pPr>
          </a:lstStyle>
          <a:p>
            <a:endParaRPr lang="en-US" dirty="0"/>
          </a:p>
        </p:txBody>
      </p:sp>
      <p:sp>
        <p:nvSpPr>
          <p:cNvPr id="11" name="Rectangle 10">
            <a:extLst>
              <a:ext uri="{FF2B5EF4-FFF2-40B4-BE49-F238E27FC236}">
                <a16:creationId xmlns:a16="http://schemas.microsoft.com/office/drawing/2014/main" id="{4B681C89-5D2B-7845-A8C4-9B0668E281EE}"/>
              </a:ext>
            </a:extLst>
          </p:cNvPr>
          <p:cNvSpPr/>
          <p:nvPr userDrawn="1"/>
        </p:nvSpPr>
        <p:spPr>
          <a:xfrm>
            <a:off x="0" y="5079145"/>
            <a:ext cx="4237038" cy="64355"/>
          </a:xfrm>
          <a:prstGeom prst="rect">
            <a:avLst/>
          </a:prstGeom>
          <a:solidFill>
            <a:srgbClr val="78AA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5903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743075" y="1024466"/>
            <a:ext cx="6145742" cy="3733801"/>
          </a:xfrm>
          <a:prstGeom prst="rect">
            <a:avLst/>
          </a:prstGeom>
        </p:spPr>
        <p:txBody>
          <a:bodyPr/>
          <a:lstStyle>
            <a:lvl1pPr>
              <a:defRPr sz="1800" b="0" i="0" baseline="0">
                <a:latin typeface="Arial" charset="0"/>
                <a:cs typeface="Myriad Pro Light"/>
              </a:defRPr>
            </a:lvl1pPr>
            <a:lvl2pPr>
              <a:defRPr sz="1600" b="0" i="0" baseline="0">
                <a:latin typeface="Arial" charset="0"/>
                <a:cs typeface="Myriad Pro Light"/>
              </a:defRPr>
            </a:lvl2pPr>
            <a:lvl3pPr>
              <a:defRPr sz="1400" b="0" i="0" baseline="0">
                <a:latin typeface="Arial" charset="0"/>
                <a:cs typeface="Myriad Pro Light"/>
              </a:defRPr>
            </a:lvl3pPr>
            <a:lvl4pPr>
              <a:defRPr sz="1400" b="0" i="0" baseline="0">
                <a:latin typeface="Arial" charset="0"/>
                <a:cs typeface="Myriad Pro Light"/>
              </a:defRPr>
            </a:lvl4pPr>
            <a:lvl5pPr>
              <a:defRPr sz="1400" b="0" i="0" baseline="0">
                <a:latin typeface="Arial" charset="0"/>
                <a:cs typeface="Myriad Pr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1743075" y="433915"/>
            <a:ext cx="6145742" cy="590551"/>
          </a:xfrm>
          <a:prstGeom prst="rect">
            <a:avLst/>
          </a:prstGeom>
        </p:spPr>
        <p:txBody>
          <a:bodyPr vert="horz"/>
          <a:lstStyle>
            <a:lvl1pPr algn="l">
              <a:defRPr sz="2800" baseline="0">
                <a:solidFill>
                  <a:schemeClr val="tx1"/>
                </a:solidFill>
                <a:latin typeface="Arial" charset="0"/>
              </a:defRPr>
            </a:lvl1pPr>
          </a:lstStyle>
          <a:p>
            <a:r>
              <a:rPr lang="en-US" dirty="0"/>
              <a:t>Click to edit Master title style</a:t>
            </a:r>
          </a:p>
        </p:txBody>
      </p:sp>
    </p:spTree>
    <p:extLst>
      <p:ext uri="{BB962C8B-B14F-4D97-AF65-F5344CB8AC3E}">
        <p14:creationId xmlns:p14="http://schemas.microsoft.com/office/powerpoint/2010/main" val="2535257996"/>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1678780" y="2079010"/>
            <a:ext cx="6779419" cy="841990"/>
          </a:xfrm>
          <a:prstGeom prst="rect">
            <a:avLst/>
          </a:prstGeom>
        </p:spPr>
        <p:txBody>
          <a:bodyPr anchor="t"/>
          <a:lstStyle>
            <a:lvl1pPr marL="0" indent="0">
              <a:buNone/>
              <a:defRPr sz="3600" baseline="0">
                <a:solidFill>
                  <a:schemeClr val="tx1"/>
                </a:solidFill>
                <a:latin typeface="Arial"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Title for section cover</a:t>
            </a:r>
          </a:p>
        </p:txBody>
      </p:sp>
    </p:spTree>
    <p:extLst>
      <p:ext uri="{BB962C8B-B14F-4D97-AF65-F5344CB8AC3E}">
        <p14:creationId xmlns:p14="http://schemas.microsoft.com/office/powerpoint/2010/main" val="28530536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Section Header">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B17159D-81B4-7444-BD3E-FF2BBE0CA488}"/>
              </a:ext>
            </a:extLst>
          </p:cNvPr>
          <p:cNvSpPr>
            <a:spLocks noGrp="1"/>
          </p:cNvSpPr>
          <p:nvPr>
            <p:ph type="title"/>
          </p:nvPr>
        </p:nvSpPr>
        <p:spPr>
          <a:xfrm>
            <a:off x="1543049" y="433915"/>
            <a:ext cx="6958013" cy="590551"/>
          </a:xfrm>
          <a:prstGeom prst="rect">
            <a:avLst/>
          </a:prstGeom>
        </p:spPr>
        <p:txBody>
          <a:bodyPr vert="horz"/>
          <a:lstStyle>
            <a:lvl1pPr algn="l">
              <a:defRPr sz="2800" baseline="0">
                <a:solidFill>
                  <a:schemeClr val="bg1"/>
                </a:solidFill>
                <a:latin typeface="Arial" charset="0"/>
              </a:defRPr>
            </a:lvl1pPr>
          </a:lstStyle>
          <a:p>
            <a:r>
              <a:rPr lang="en-US" dirty="0"/>
              <a:t>Click to edit Master title style</a:t>
            </a:r>
          </a:p>
        </p:txBody>
      </p:sp>
      <p:sp>
        <p:nvSpPr>
          <p:cNvPr id="8" name="Content Placeholder 2">
            <a:extLst>
              <a:ext uri="{FF2B5EF4-FFF2-40B4-BE49-F238E27FC236}">
                <a16:creationId xmlns:a16="http://schemas.microsoft.com/office/drawing/2014/main" id="{0E5D6D6C-E346-F34F-B7A8-3AFE99CBCDF3}"/>
              </a:ext>
            </a:extLst>
          </p:cNvPr>
          <p:cNvSpPr>
            <a:spLocks noGrp="1"/>
          </p:cNvSpPr>
          <p:nvPr>
            <p:ph idx="10"/>
          </p:nvPr>
        </p:nvSpPr>
        <p:spPr>
          <a:xfrm>
            <a:off x="1543049" y="1195917"/>
            <a:ext cx="3545246" cy="2179372"/>
          </a:xfrm>
          <a:prstGeom prst="rect">
            <a:avLst/>
          </a:prstGeom>
        </p:spPr>
        <p:txBody>
          <a:bodyPr/>
          <a:lstStyle>
            <a:lvl1pPr>
              <a:defRPr sz="1800" b="0" i="0" baseline="0">
                <a:solidFill>
                  <a:schemeClr val="bg2"/>
                </a:solidFill>
                <a:latin typeface="Arial" charset="0"/>
                <a:cs typeface="Myriad Pro Light"/>
              </a:defRPr>
            </a:lvl1pPr>
            <a:lvl2pPr>
              <a:defRPr sz="1600" b="0" i="0" baseline="0">
                <a:solidFill>
                  <a:schemeClr val="bg2"/>
                </a:solidFill>
                <a:latin typeface="Arial" charset="0"/>
                <a:cs typeface="Myriad Pro Light"/>
              </a:defRPr>
            </a:lvl2pPr>
            <a:lvl3pPr>
              <a:defRPr sz="1400" b="0" i="0" baseline="0">
                <a:solidFill>
                  <a:schemeClr val="bg2"/>
                </a:solidFill>
                <a:latin typeface="Arial" charset="0"/>
                <a:cs typeface="Myriad Pro Light"/>
              </a:defRPr>
            </a:lvl3pPr>
            <a:lvl4pPr>
              <a:defRPr sz="1400" b="0" i="0" baseline="0">
                <a:solidFill>
                  <a:schemeClr val="bg2"/>
                </a:solidFill>
                <a:latin typeface="Arial" charset="0"/>
                <a:cs typeface="Myriad Pro Light"/>
              </a:defRPr>
            </a:lvl4pPr>
            <a:lvl5pPr>
              <a:defRPr sz="1400" b="0" i="0" baseline="0">
                <a:solidFill>
                  <a:schemeClr val="bg2"/>
                </a:solidFill>
                <a:latin typeface="Arial" charset="0"/>
                <a:cs typeface="Myriad Pr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a:extLst>
              <a:ext uri="{FF2B5EF4-FFF2-40B4-BE49-F238E27FC236}">
                <a16:creationId xmlns:a16="http://schemas.microsoft.com/office/drawing/2014/main" id="{94E02EE2-3612-6F44-9E27-26D0ED2550FA}"/>
              </a:ext>
            </a:extLst>
          </p:cNvPr>
          <p:cNvSpPr>
            <a:spLocks noGrp="1"/>
          </p:cNvSpPr>
          <p:nvPr>
            <p:ph idx="11"/>
          </p:nvPr>
        </p:nvSpPr>
        <p:spPr>
          <a:xfrm>
            <a:off x="4715931" y="1195917"/>
            <a:ext cx="3785131" cy="2179372"/>
          </a:xfrm>
          <a:prstGeom prst="rect">
            <a:avLst/>
          </a:prstGeom>
        </p:spPr>
        <p:txBody>
          <a:bodyPr/>
          <a:lstStyle>
            <a:lvl1pPr>
              <a:defRPr sz="1800" b="0" i="0" baseline="0">
                <a:solidFill>
                  <a:schemeClr val="bg2"/>
                </a:solidFill>
                <a:latin typeface="Arial" charset="0"/>
                <a:cs typeface="Myriad Pro Light"/>
              </a:defRPr>
            </a:lvl1pPr>
            <a:lvl2pPr>
              <a:defRPr sz="1600" b="0" i="0" baseline="0">
                <a:solidFill>
                  <a:schemeClr val="bg2"/>
                </a:solidFill>
                <a:latin typeface="Arial" charset="0"/>
                <a:cs typeface="Myriad Pro Light"/>
              </a:defRPr>
            </a:lvl2pPr>
            <a:lvl3pPr>
              <a:defRPr sz="1400" b="0" i="0" baseline="0">
                <a:solidFill>
                  <a:schemeClr val="bg2"/>
                </a:solidFill>
                <a:latin typeface="Arial" charset="0"/>
                <a:cs typeface="Myriad Pro Light"/>
              </a:defRPr>
            </a:lvl3pPr>
            <a:lvl4pPr>
              <a:defRPr sz="1400" b="0" i="0" baseline="0">
                <a:solidFill>
                  <a:schemeClr val="bg2"/>
                </a:solidFill>
                <a:latin typeface="Arial" charset="0"/>
                <a:cs typeface="Myriad Pro Light"/>
              </a:defRPr>
            </a:lvl4pPr>
            <a:lvl5pPr>
              <a:defRPr sz="1400" b="0" i="0" baseline="0">
                <a:solidFill>
                  <a:schemeClr val="bg2"/>
                </a:solidFill>
                <a:latin typeface="Arial" charset="0"/>
                <a:cs typeface="Myriad Pr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389711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01426A"/>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19FEC47-7F4F-4D46-8C1D-80592AD2EC8F}"/>
              </a:ext>
            </a:extLst>
          </p:cNvPr>
          <p:cNvSpPr/>
          <p:nvPr userDrawn="1"/>
        </p:nvSpPr>
        <p:spPr>
          <a:xfrm>
            <a:off x="0" y="5079145"/>
            <a:ext cx="9144000" cy="64355"/>
          </a:xfrm>
          <a:prstGeom prst="rect">
            <a:avLst/>
          </a:prstGeom>
          <a:solidFill>
            <a:srgbClr val="78AA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 Placeholder 10">
            <a:extLst>
              <a:ext uri="{FF2B5EF4-FFF2-40B4-BE49-F238E27FC236}">
                <a16:creationId xmlns:a16="http://schemas.microsoft.com/office/drawing/2014/main" id="{A868BC3E-A4B8-3D4D-9177-45DDA8AA488D}"/>
              </a:ext>
            </a:extLst>
          </p:cNvPr>
          <p:cNvSpPr>
            <a:spLocks noGrp="1"/>
          </p:cNvSpPr>
          <p:nvPr>
            <p:ph type="body" sz="quarter" idx="11" hasCustomPrompt="1"/>
          </p:nvPr>
        </p:nvSpPr>
        <p:spPr>
          <a:xfrm>
            <a:off x="1403683" y="1812470"/>
            <a:ext cx="7210927" cy="2951617"/>
          </a:xfrm>
          <a:prstGeom prst="rect">
            <a:avLst/>
          </a:prstGeom>
        </p:spPr>
        <p:txBody>
          <a:bodyPr wrap="square" lIns="0" tIns="0" rIns="0" bIns="0">
            <a:noAutofit/>
          </a:bodyPr>
          <a:lstStyle>
            <a:lvl1pPr marL="0" indent="0">
              <a:spcBef>
                <a:spcPts val="984"/>
              </a:spcBef>
              <a:buNone/>
              <a:defRPr sz="1800" baseline="0">
                <a:solidFill>
                  <a:srgbClr val="FF0000"/>
                </a:solidFill>
                <a:latin typeface="Arial" panose="020B0604020202020204" pitchFamily="34" charset="0"/>
              </a:defRPr>
            </a:lvl1pPr>
            <a:lvl2pPr marL="800100" indent="-342900">
              <a:buFont typeface="Arial" panose="020B0604020202020204" pitchFamily="34" charset="0"/>
              <a:buChar char="•"/>
              <a:defRPr sz="2000">
                <a:solidFill>
                  <a:schemeClr val="bg1"/>
                </a:solidFill>
              </a:defRPr>
            </a:lvl2pPr>
            <a:lvl3pPr marL="1200150" indent="-285750">
              <a:buFont typeface="Arial" panose="020B0604020202020204" pitchFamily="34" charset="0"/>
              <a:buChar char="•"/>
              <a:defRPr sz="1800">
                <a:solidFill>
                  <a:schemeClr val="bg1"/>
                </a:solidFill>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altLang="en-US" dirty="0"/>
              <a:t>Avoid excessive verbiage leading to excessively lengthy text that is not only redundant but also repetitive and reiterative. Too much text makes it difficult to see and process the information. People will either try to read everything or copy down everything and will quickly lose interest. Use more slides, list only the key points, and add the details verbally.</a:t>
            </a:r>
          </a:p>
          <a:p>
            <a:pPr lvl="0"/>
            <a:endParaRPr lang="en-US" altLang="en-US" dirty="0"/>
          </a:p>
          <a:p>
            <a:pPr lvl="0"/>
            <a:r>
              <a:rPr lang="en-US" altLang="en-US" dirty="0"/>
              <a:t>No recommended slide  </a:t>
            </a:r>
            <a:endParaRPr lang="en-US" dirty="0"/>
          </a:p>
        </p:txBody>
      </p:sp>
      <p:sp>
        <p:nvSpPr>
          <p:cNvPr id="10" name="Text Placeholder 3">
            <a:extLst>
              <a:ext uri="{FF2B5EF4-FFF2-40B4-BE49-F238E27FC236}">
                <a16:creationId xmlns:a16="http://schemas.microsoft.com/office/drawing/2014/main" id="{C7BC68FE-2708-634C-BF48-63FA1AE7C6CF}"/>
              </a:ext>
            </a:extLst>
          </p:cNvPr>
          <p:cNvSpPr>
            <a:spLocks noGrp="1"/>
          </p:cNvSpPr>
          <p:nvPr>
            <p:ph type="body" sz="quarter" idx="13" hasCustomPrompt="1"/>
          </p:nvPr>
        </p:nvSpPr>
        <p:spPr>
          <a:xfrm>
            <a:off x="1403684" y="1243262"/>
            <a:ext cx="7210926" cy="477962"/>
          </a:xfrm>
          <a:prstGeom prst="rect">
            <a:avLst/>
          </a:prstGeom>
        </p:spPr>
        <p:txBody>
          <a:bodyPr lIns="0" tIns="0" rIns="0" bIns="0"/>
          <a:lstStyle>
            <a:lvl1pPr marL="0" indent="0">
              <a:buNone/>
              <a:defRPr sz="2800">
                <a:solidFill>
                  <a:srgbClr val="A9C23F"/>
                </a:solidFill>
                <a:latin typeface="Arial" panose="020B0604020202020204" pitchFamily="34" charset="0"/>
                <a:cs typeface="Arial" panose="020B0604020202020204" pitchFamily="34"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Subtitle at 28pt</a:t>
            </a:r>
          </a:p>
        </p:txBody>
      </p:sp>
      <p:sp>
        <p:nvSpPr>
          <p:cNvPr id="6" name="Title 1">
            <a:extLst>
              <a:ext uri="{FF2B5EF4-FFF2-40B4-BE49-F238E27FC236}">
                <a16:creationId xmlns:a16="http://schemas.microsoft.com/office/drawing/2014/main" id="{49D20DDD-2AE6-4146-833D-67A5A96FC26C}"/>
              </a:ext>
            </a:extLst>
          </p:cNvPr>
          <p:cNvSpPr>
            <a:spLocks noGrp="1"/>
          </p:cNvSpPr>
          <p:nvPr>
            <p:ph type="title" hasCustomPrompt="1"/>
          </p:nvPr>
        </p:nvSpPr>
        <p:spPr>
          <a:xfrm>
            <a:off x="1403684" y="433915"/>
            <a:ext cx="7210927" cy="590551"/>
          </a:xfrm>
          <a:prstGeom prst="rect">
            <a:avLst/>
          </a:prstGeom>
        </p:spPr>
        <p:txBody>
          <a:bodyPr vert="horz"/>
          <a:lstStyle>
            <a:lvl1pPr algn="l">
              <a:defRPr sz="3200" kern="1200" spc="100" baseline="0">
                <a:solidFill>
                  <a:schemeClr val="tx1"/>
                </a:solidFill>
                <a:latin typeface="Arial" charset="0"/>
              </a:defRPr>
            </a:lvl1pPr>
          </a:lstStyle>
          <a:p>
            <a:r>
              <a:rPr lang="en-US" dirty="0"/>
              <a:t>Title is set to 32pt Arial </a:t>
            </a:r>
          </a:p>
        </p:txBody>
      </p:sp>
    </p:spTree>
    <p:extLst>
      <p:ext uri="{BB962C8B-B14F-4D97-AF65-F5344CB8AC3E}">
        <p14:creationId xmlns:p14="http://schemas.microsoft.com/office/powerpoint/2010/main" val="2019391450"/>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693069" y="274638"/>
            <a:ext cx="5601506" cy="1272279"/>
          </a:xfrm>
          <a:prstGeom prst="rect">
            <a:avLst/>
          </a:prstGeom>
        </p:spPr>
        <p:txBody>
          <a:bodyPr anchor="t" anchorCtr="0">
            <a:noAutofit/>
          </a:bodyPr>
          <a:lstStyle>
            <a:lvl1pPr algn="l">
              <a:defRPr sz="2800" baseline="0">
                <a:solidFill>
                  <a:schemeClr val="tx1"/>
                </a:solidFill>
                <a:latin typeface="arial" charset="0"/>
              </a:defRPr>
            </a:lvl1pPr>
          </a:lstStyle>
          <a:p>
            <a:r>
              <a:rPr lang="en-US" dirty="0"/>
              <a:t>Click to edit Master title style</a:t>
            </a:r>
          </a:p>
        </p:txBody>
      </p:sp>
      <p:sp>
        <p:nvSpPr>
          <p:cNvPr id="6" name="Text Placeholder 5"/>
          <p:cNvSpPr>
            <a:spLocks noGrp="1"/>
          </p:cNvSpPr>
          <p:nvPr>
            <p:ph type="body" sz="quarter" idx="11"/>
          </p:nvPr>
        </p:nvSpPr>
        <p:spPr>
          <a:xfrm>
            <a:off x="1693069" y="1863176"/>
            <a:ext cx="7052851" cy="2658024"/>
          </a:xfrm>
          <a:prstGeom prst="rect">
            <a:avLst/>
          </a:prstGeom>
        </p:spPr>
        <p:txBody>
          <a:bodyPr/>
          <a:lstStyle>
            <a:lvl1pPr>
              <a:defRPr sz="1800" baseline="0">
                <a:solidFill>
                  <a:schemeClr val="tx1"/>
                </a:solidFill>
                <a:latin typeface="arial" charset="0"/>
              </a:defRPr>
            </a:lvl1pPr>
            <a:lvl2pPr>
              <a:defRPr sz="1800" baseline="0">
                <a:solidFill>
                  <a:schemeClr val="tx1"/>
                </a:solidFill>
                <a:latin typeface="arial" charset="0"/>
              </a:defRPr>
            </a:lvl2pPr>
            <a:lvl3pPr>
              <a:defRPr sz="1800" baseline="0">
                <a:solidFill>
                  <a:schemeClr val="tx1"/>
                </a:solidFill>
                <a:latin typeface="arial" charset="0"/>
              </a:defRPr>
            </a:lvl3pPr>
            <a:lvl4pPr>
              <a:defRPr sz="1800" baseline="0">
                <a:solidFill>
                  <a:schemeClr val="tx1"/>
                </a:solidFill>
                <a:latin typeface="arial" charset="0"/>
              </a:defRPr>
            </a:lvl4pPr>
            <a:lvl5pPr>
              <a:defRPr sz="1800" baseline="0">
                <a:solidFill>
                  <a:schemeClr val="tx1"/>
                </a:solidFill>
                <a:latin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771452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Section Header">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50015" y="2079010"/>
            <a:ext cx="7908185" cy="841990"/>
          </a:xfrm>
          <a:prstGeom prst="rect">
            <a:avLst/>
          </a:prstGeom>
        </p:spPr>
        <p:txBody>
          <a:bodyPr anchor="t"/>
          <a:lstStyle>
            <a:lvl1pPr marL="0" indent="0" algn="ctr">
              <a:buNone/>
              <a:defRPr sz="3600" baseline="0">
                <a:solidFill>
                  <a:schemeClr val="bg1"/>
                </a:solidFill>
                <a:latin typeface="Arial"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Title for section cover</a:t>
            </a:r>
          </a:p>
        </p:txBody>
      </p:sp>
    </p:spTree>
    <p:extLst>
      <p:ext uri="{BB962C8B-B14F-4D97-AF65-F5344CB8AC3E}">
        <p14:creationId xmlns:p14="http://schemas.microsoft.com/office/powerpoint/2010/main" val="19617393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067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Section Header">
    <p:bg>
      <p:bgPr>
        <a:solidFill>
          <a:srgbClr val="01426A"/>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FCF5930-A151-5640-99E7-966E060E1A96}"/>
              </a:ext>
            </a:extLst>
          </p:cNvPr>
          <p:cNvSpPr>
            <a:spLocks noGrp="1"/>
          </p:cNvSpPr>
          <p:nvPr>
            <p:ph type="pic" sz="quarter" idx="10"/>
          </p:nvPr>
        </p:nvSpPr>
        <p:spPr>
          <a:xfrm>
            <a:off x="4981575" y="1243262"/>
            <a:ext cx="3633788" cy="3520826"/>
          </a:xfrm>
          <a:prstGeom prst="rect">
            <a:avLst/>
          </a:prstGeom>
        </p:spPr>
        <p:txBody>
          <a:bodyPr/>
          <a:lstStyle>
            <a:lvl1pPr>
              <a:defRPr>
                <a:solidFill>
                  <a:schemeClr val="bg1"/>
                </a:solidFill>
              </a:defRPr>
            </a:lvl1pPr>
          </a:lstStyle>
          <a:p>
            <a:endParaRPr lang="en-US" dirty="0"/>
          </a:p>
        </p:txBody>
      </p:sp>
      <p:sp>
        <p:nvSpPr>
          <p:cNvPr id="4" name="Text Placeholder 3">
            <a:extLst>
              <a:ext uri="{FF2B5EF4-FFF2-40B4-BE49-F238E27FC236}">
                <a16:creationId xmlns:a16="http://schemas.microsoft.com/office/drawing/2014/main" id="{0197BE77-7D28-9E47-A7B4-0FBDC883282C}"/>
              </a:ext>
            </a:extLst>
          </p:cNvPr>
          <p:cNvSpPr>
            <a:spLocks noGrp="1"/>
          </p:cNvSpPr>
          <p:nvPr>
            <p:ph type="body" sz="quarter" idx="13" hasCustomPrompt="1"/>
          </p:nvPr>
        </p:nvSpPr>
        <p:spPr>
          <a:xfrm>
            <a:off x="1403684" y="1564783"/>
            <a:ext cx="3345049" cy="2711004"/>
          </a:xfrm>
          <a:prstGeom prst="rect">
            <a:avLst/>
          </a:prstGeom>
        </p:spPr>
        <p:txBody>
          <a:bodyPr lIns="0" tIns="0" rIns="0" bIns="0"/>
          <a:lstStyle>
            <a:lvl1pPr marL="0" indent="0">
              <a:buNone/>
              <a:defRPr sz="2400" i="1">
                <a:solidFill>
                  <a:srgbClr val="A9C23F"/>
                </a:solidFill>
                <a:latin typeface="Times New Roman" panose="02020603050405020304" pitchFamily="18" charset="0"/>
                <a:cs typeface="Times New Roman" panose="02020603050405020304" pitchFamily="18"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“Use short sentence in slide, go to the point, remember presentation are informative materials, use images and bulleted list to share the information, add images”</a:t>
            </a:r>
          </a:p>
        </p:txBody>
      </p:sp>
      <p:sp>
        <p:nvSpPr>
          <p:cNvPr id="5" name="Title 1">
            <a:extLst>
              <a:ext uri="{FF2B5EF4-FFF2-40B4-BE49-F238E27FC236}">
                <a16:creationId xmlns:a16="http://schemas.microsoft.com/office/drawing/2014/main" id="{592D2AB1-D3CD-D54A-A700-61CB95A0E6A5}"/>
              </a:ext>
            </a:extLst>
          </p:cNvPr>
          <p:cNvSpPr>
            <a:spLocks noGrp="1"/>
          </p:cNvSpPr>
          <p:nvPr>
            <p:ph type="title" hasCustomPrompt="1"/>
          </p:nvPr>
        </p:nvSpPr>
        <p:spPr>
          <a:xfrm>
            <a:off x="1403684" y="433915"/>
            <a:ext cx="7210927" cy="590551"/>
          </a:xfrm>
          <a:prstGeom prst="rect">
            <a:avLst/>
          </a:prstGeom>
        </p:spPr>
        <p:txBody>
          <a:bodyPr vert="horz"/>
          <a:lstStyle>
            <a:lvl1pPr algn="l">
              <a:defRPr sz="3200" kern="1200" spc="100" baseline="0">
                <a:solidFill>
                  <a:schemeClr val="bg1"/>
                </a:solidFill>
                <a:latin typeface="Arial" charset="0"/>
              </a:defRPr>
            </a:lvl1pPr>
          </a:lstStyle>
          <a:p>
            <a:r>
              <a:rPr lang="en-US" dirty="0"/>
              <a:t>Title is set to 32pt Arial </a:t>
            </a:r>
          </a:p>
        </p:txBody>
      </p:sp>
    </p:spTree>
    <p:extLst>
      <p:ext uri="{BB962C8B-B14F-4D97-AF65-F5344CB8AC3E}">
        <p14:creationId xmlns:p14="http://schemas.microsoft.com/office/powerpoint/2010/main" val="2696365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rgbClr val="01426A"/>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19FEC47-7F4F-4D46-8C1D-80592AD2EC8F}"/>
              </a:ext>
            </a:extLst>
          </p:cNvPr>
          <p:cNvSpPr/>
          <p:nvPr userDrawn="1"/>
        </p:nvSpPr>
        <p:spPr>
          <a:xfrm>
            <a:off x="0" y="5079145"/>
            <a:ext cx="9144000" cy="64355"/>
          </a:xfrm>
          <a:prstGeom prst="rect">
            <a:avLst/>
          </a:prstGeom>
          <a:solidFill>
            <a:srgbClr val="78AA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 Placeholder 10">
            <a:extLst>
              <a:ext uri="{FF2B5EF4-FFF2-40B4-BE49-F238E27FC236}">
                <a16:creationId xmlns:a16="http://schemas.microsoft.com/office/drawing/2014/main" id="{A868BC3E-A4B8-3D4D-9177-45DDA8AA488D}"/>
              </a:ext>
            </a:extLst>
          </p:cNvPr>
          <p:cNvSpPr>
            <a:spLocks noGrp="1"/>
          </p:cNvSpPr>
          <p:nvPr>
            <p:ph type="body" sz="quarter" idx="11" hasCustomPrompt="1"/>
          </p:nvPr>
        </p:nvSpPr>
        <p:spPr>
          <a:xfrm>
            <a:off x="1403683" y="1940020"/>
            <a:ext cx="7210927" cy="3046918"/>
          </a:xfrm>
          <a:prstGeom prst="rect">
            <a:avLst/>
          </a:prstGeom>
        </p:spPr>
        <p:txBody>
          <a:bodyPr wrap="square" lIns="0" tIns="0" rIns="0" bIns="0">
            <a:noAutofit/>
          </a:bodyPr>
          <a:lstStyle>
            <a:lvl1pPr marL="0" indent="0" hangingPunct="1">
              <a:spcBef>
                <a:spcPts val="984"/>
              </a:spcBef>
              <a:buNone/>
              <a:defRPr sz="2400" baseline="0">
                <a:solidFill>
                  <a:schemeClr val="tx1"/>
                </a:solidFill>
                <a:latin typeface="Arial" panose="020B0604020202020204" pitchFamily="34" charset="0"/>
              </a:defRPr>
            </a:lvl1pPr>
            <a:lvl2pPr marL="800100" indent="-342900">
              <a:buFont typeface="Arial" panose="020B0604020202020204" pitchFamily="34" charset="0"/>
              <a:buChar char="•"/>
              <a:defRPr sz="2000">
                <a:solidFill>
                  <a:schemeClr val="bg1"/>
                </a:solidFill>
              </a:defRPr>
            </a:lvl2pPr>
            <a:lvl3pPr marL="1200150" indent="-285750">
              <a:buFont typeface="Arial" panose="020B0604020202020204" pitchFamily="34" charset="0"/>
              <a:buChar char="•"/>
              <a:defRPr sz="1800">
                <a:solidFill>
                  <a:schemeClr val="bg1"/>
                </a:solidFill>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altLang="en-US" dirty="0"/>
              <a:t>Avoid excessive verbiage leading to excessively lengthy text that is not only redundant but also repetitive and reiterative. Too much text makes it difficult to see and process the information.</a:t>
            </a:r>
          </a:p>
          <a:p>
            <a:pPr lvl="0"/>
            <a:endParaRPr lang="en-US" altLang="en-US" dirty="0"/>
          </a:p>
          <a:p>
            <a:pPr lvl="0"/>
            <a:r>
              <a:rPr lang="en-US" altLang="en-US" dirty="0"/>
              <a:t>Font minimum size 24pt and keep font sizes consistent in all slides</a:t>
            </a:r>
            <a:endParaRPr lang="en-US" dirty="0"/>
          </a:p>
        </p:txBody>
      </p:sp>
      <p:sp>
        <p:nvSpPr>
          <p:cNvPr id="6" name="Text Placeholder 3">
            <a:extLst>
              <a:ext uri="{FF2B5EF4-FFF2-40B4-BE49-F238E27FC236}">
                <a16:creationId xmlns:a16="http://schemas.microsoft.com/office/drawing/2014/main" id="{CF84465D-91D0-684C-B467-D4CDE589B2C0}"/>
              </a:ext>
            </a:extLst>
          </p:cNvPr>
          <p:cNvSpPr>
            <a:spLocks noGrp="1"/>
          </p:cNvSpPr>
          <p:nvPr>
            <p:ph type="body" sz="quarter" idx="13" hasCustomPrompt="1"/>
          </p:nvPr>
        </p:nvSpPr>
        <p:spPr>
          <a:xfrm>
            <a:off x="1403684" y="1243262"/>
            <a:ext cx="7210926" cy="477962"/>
          </a:xfrm>
          <a:prstGeom prst="rect">
            <a:avLst/>
          </a:prstGeom>
        </p:spPr>
        <p:txBody>
          <a:bodyPr lIns="0" tIns="0" rIns="0" bIns="0"/>
          <a:lstStyle>
            <a:lvl1pPr marL="0" indent="0">
              <a:buNone/>
              <a:defRPr sz="2800">
                <a:solidFill>
                  <a:srgbClr val="A9C23F"/>
                </a:solidFill>
                <a:latin typeface="Arial" panose="020B0604020202020204" pitchFamily="34" charset="0"/>
                <a:cs typeface="Arial" panose="020B0604020202020204" pitchFamily="34"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Subtitle at 28pt</a:t>
            </a:r>
          </a:p>
        </p:txBody>
      </p:sp>
      <p:sp>
        <p:nvSpPr>
          <p:cNvPr id="8" name="Title 1">
            <a:extLst>
              <a:ext uri="{FF2B5EF4-FFF2-40B4-BE49-F238E27FC236}">
                <a16:creationId xmlns:a16="http://schemas.microsoft.com/office/drawing/2014/main" id="{46D1AF60-37CA-2E47-946E-0A86B4CA9F64}"/>
              </a:ext>
            </a:extLst>
          </p:cNvPr>
          <p:cNvSpPr>
            <a:spLocks noGrp="1"/>
          </p:cNvSpPr>
          <p:nvPr>
            <p:ph type="title" hasCustomPrompt="1"/>
          </p:nvPr>
        </p:nvSpPr>
        <p:spPr>
          <a:xfrm>
            <a:off x="1403684" y="433915"/>
            <a:ext cx="7210927" cy="590551"/>
          </a:xfrm>
          <a:prstGeom prst="rect">
            <a:avLst/>
          </a:prstGeom>
        </p:spPr>
        <p:txBody>
          <a:bodyPr vert="horz"/>
          <a:lstStyle>
            <a:lvl1pPr algn="l">
              <a:defRPr sz="3200" kern="1200" spc="100" baseline="0">
                <a:solidFill>
                  <a:schemeClr val="tx1"/>
                </a:solidFill>
                <a:latin typeface="Arial" charset="0"/>
              </a:defRPr>
            </a:lvl1pPr>
          </a:lstStyle>
          <a:p>
            <a:r>
              <a:rPr lang="en-US" dirty="0"/>
              <a:t>Title is set to 32pt Arial </a:t>
            </a:r>
          </a:p>
        </p:txBody>
      </p:sp>
    </p:spTree>
    <p:extLst>
      <p:ext uri="{BB962C8B-B14F-4D97-AF65-F5344CB8AC3E}">
        <p14:creationId xmlns:p14="http://schemas.microsoft.com/office/powerpoint/2010/main" val="1500866635"/>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rgbClr val="01426A"/>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19FEC47-7F4F-4D46-8C1D-80592AD2EC8F}"/>
              </a:ext>
            </a:extLst>
          </p:cNvPr>
          <p:cNvSpPr/>
          <p:nvPr userDrawn="1"/>
        </p:nvSpPr>
        <p:spPr>
          <a:xfrm>
            <a:off x="0" y="5079145"/>
            <a:ext cx="9144000" cy="64355"/>
          </a:xfrm>
          <a:prstGeom prst="rect">
            <a:avLst/>
          </a:prstGeom>
          <a:solidFill>
            <a:srgbClr val="78AA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 Placeholder 10">
            <a:extLst>
              <a:ext uri="{FF2B5EF4-FFF2-40B4-BE49-F238E27FC236}">
                <a16:creationId xmlns:a16="http://schemas.microsoft.com/office/drawing/2014/main" id="{A868BC3E-A4B8-3D4D-9177-45DDA8AA488D}"/>
              </a:ext>
            </a:extLst>
          </p:cNvPr>
          <p:cNvSpPr>
            <a:spLocks noGrp="1"/>
          </p:cNvSpPr>
          <p:nvPr>
            <p:ph type="body" sz="quarter" idx="11" hasCustomPrompt="1"/>
          </p:nvPr>
        </p:nvSpPr>
        <p:spPr>
          <a:xfrm>
            <a:off x="1403683" y="1940020"/>
            <a:ext cx="7210927" cy="1659625"/>
          </a:xfrm>
          <a:prstGeom prst="rect">
            <a:avLst/>
          </a:prstGeom>
        </p:spPr>
        <p:txBody>
          <a:bodyPr wrap="square" lIns="0" tIns="0" rIns="0" bIns="0">
            <a:noAutofit/>
          </a:bodyPr>
          <a:lstStyle>
            <a:lvl1pPr marL="0" indent="0" hangingPunct="1">
              <a:spcBef>
                <a:spcPts val="984"/>
              </a:spcBef>
              <a:buNone/>
              <a:defRPr sz="2400" baseline="0">
                <a:solidFill>
                  <a:schemeClr val="tx1"/>
                </a:solidFill>
                <a:latin typeface="Arial" panose="020B0604020202020204" pitchFamily="34" charset="0"/>
              </a:defRPr>
            </a:lvl1pPr>
            <a:lvl2pPr marL="800100" indent="-342900">
              <a:buFont typeface="Arial" panose="020B0604020202020204" pitchFamily="34" charset="0"/>
              <a:buChar char="•"/>
              <a:defRPr sz="2000">
                <a:solidFill>
                  <a:schemeClr val="bg1"/>
                </a:solidFill>
              </a:defRPr>
            </a:lvl2pPr>
            <a:lvl3pPr marL="1200150" indent="-285750">
              <a:buFont typeface="Arial" panose="020B0604020202020204" pitchFamily="34" charset="0"/>
              <a:buChar char="•"/>
              <a:defRPr sz="1800">
                <a:solidFill>
                  <a:schemeClr val="bg1"/>
                </a:solidFill>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altLang="en-US" dirty="0"/>
              <a:t>Avoid excessive verbiage leading to excessively lengthy text that is not only redundant but also repetitive and reiterative. Too much text makes it difficult to see and process the information.</a:t>
            </a:r>
          </a:p>
        </p:txBody>
      </p:sp>
      <p:sp>
        <p:nvSpPr>
          <p:cNvPr id="6" name="Text Placeholder 3">
            <a:extLst>
              <a:ext uri="{FF2B5EF4-FFF2-40B4-BE49-F238E27FC236}">
                <a16:creationId xmlns:a16="http://schemas.microsoft.com/office/drawing/2014/main" id="{CF84465D-91D0-684C-B467-D4CDE589B2C0}"/>
              </a:ext>
            </a:extLst>
          </p:cNvPr>
          <p:cNvSpPr>
            <a:spLocks noGrp="1"/>
          </p:cNvSpPr>
          <p:nvPr>
            <p:ph type="body" sz="quarter" idx="13" hasCustomPrompt="1"/>
          </p:nvPr>
        </p:nvSpPr>
        <p:spPr>
          <a:xfrm>
            <a:off x="1403684" y="1243262"/>
            <a:ext cx="7210926" cy="477962"/>
          </a:xfrm>
          <a:prstGeom prst="rect">
            <a:avLst/>
          </a:prstGeom>
        </p:spPr>
        <p:txBody>
          <a:bodyPr lIns="0" tIns="0" rIns="0" bIns="0"/>
          <a:lstStyle>
            <a:lvl1pPr marL="0" indent="0">
              <a:buNone/>
              <a:defRPr sz="2800">
                <a:solidFill>
                  <a:srgbClr val="A9C23F"/>
                </a:solidFill>
                <a:latin typeface="Arial" panose="020B0604020202020204" pitchFamily="34" charset="0"/>
                <a:cs typeface="Arial" panose="020B0604020202020204" pitchFamily="34"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Subtitle at 28pt</a:t>
            </a:r>
          </a:p>
        </p:txBody>
      </p:sp>
      <p:sp>
        <p:nvSpPr>
          <p:cNvPr id="8" name="Title 1">
            <a:extLst>
              <a:ext uri="{FF2B5EF4-FFF2-40B4-BE49-F238E27FC236}">
                <a16:creationId xmlns:a16="http://schemas.microsoft.com/office/drawing/2014/main" id="{46D1AF60-37CA-2E47-946E-0A86B4CA9F64}"/>
              </a:ext>
            </a:extLst>
          </p:cNvPr>
          <p:cNvSpPr>
            <a:spLocks noGrp="1"/>
          </p:cNvSpPr>
          <p:nvPr>
            <p:ph type="title" hasCustomPrompt="1"/>
          </p:nvPr>
        </p:nvSpPr>
        <p:spPr>
          <a:xfrm>
            <a:off x="1403684" y="433915"/>
            <a:ext cx="7210927" cy="590551"/>
          </a:xfrm>
          <a:prstGeom prst="rect">
            <a:avLst/>
          </a:prstGeom>
        </p:spPr>
        <p:txBody>
          <a:bodyPr vert="horz"/>
          <a:lstStyle>
            <a:lvl1pPr algn="l">
              <a:defRPr sz="3200" kern="1200" spc="100" baseline="0">
                <a:solidFill>
                  <a:schemeClr val="tx1"/>
                </a:solidFill>
                <a:latin typeface="Arial" charset="0"/>
              </a:defRPr>
            </a:lvl1pPr>
          </a:lstStyle>
          <a:p>
            <a:r>
              <a:rPr lang="en-US" dirty="0"/>
              <a:t>Title is set to 32pt Arial </a:t>
            </a:r>
          </a:p>
        </p:txBody>
      </p:sp>
      <p:sp>
        <p:nvSpPr>
          <p:cNvPr id="9" name="Text Placeholder 3">
            <a:extLst>
              <a:ext uri="{FF2B5EF4-FFF2-40B4-BE49-F238E27FC236}">
                <a16:creationId xmlns:a16="http://schemas.microsoft.com/office/drawing/2014/main" id="{9877F44C-769C-E048-852A-0634741F3780}"/>
              </a:ext>
            </a:extLst>
          </p:cNvPr>
          <p:cNvSpPr>
            <a:spLocks noGrp="1"/>
          </p:cNvSpPr>
          <p:nvPr>
            <p:ph type="body" sz="quarter" idx="14" hasCustomPrompt="1"/>
          </p:nvPr>
        </p:nvSpPr>
        <p:spPr>
          <a:xfrm>
            <a:off x="2408349" y="3747752"/>
            <a:ext cx="6206261" cy="1007935"/>
          </a:xfrm>
          <a:prstGeom prst="rect">
            <a:avLst/>
          </a:prstGeom>
        </p:spPr>
        <p:txBody>
          <a:bodyPr lIns="0" tIns="0" rIns="0" bIns="0"/>
          <a:lstStyle>
            <a:lvl1pPr marL="0" indent="0">
              <a:buNone/>
              <a:defRPr sz="2400" i="1">
                <a:solidFill>
                  <a:srgbClr val="A9C23F"/>
                </a:solidFill>
                <a:latin typeface="Times New Roman" panose="02020603050405020304" pitchFamily="18" charset="0"/>
                <a:cs typeface="Times New Roman" panose="02020603050405020304" pitchFamily="18"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“Use short sentence in slide, go to the point, remember presentation are informative materials”</a:t>
            </a:r>
          </a:p>
        </p:txBody>
      </p:sp>
    </p:spTree>
    <p:extLst>
      <p:ext uri="{BB962C8B-B14F-4D97-AF65-F5344CB8AC3E}">
        <p14:creationId xmlns:p14="http://schemas.microsoft.com/office/powerpoint/2010/main" val="4269130738"/>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rgbClr val="01426A"/>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19FEC47-7F4F-4D46-8C1D-80592AD2EC8F}"/>
              </a:ext>
            </a:extLst>
          </p:cNvPr>
          <p:cNvSpPr/>
          <p:nvPr userDrawn="1"/>
        </p:nvSpPr>
        <p:spPr>
          <a:xfrm>
            <a:off x="0" y="5079145"/>
            <a:ext cx="9144000" cy="64355"/>
          </a:xfrm>
          <a:prstGeom prst="rect">
            <a:avLst/>
          </a:prstGeom>
          <a:solidFill>
            <a:srgbClr val="78AA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 Placeholder 10">
            <a:extLst>
              <a:ext uri="{FF2B5EF4-FFF2-40B4-BE49-F238E27FC236}">
                <a16:creationId xmlns:a16="http://schemas.microsoft.com/office/drawing/2014/main" id="{A868BC3E-A4B8-3D4D-9177-45DDA8AA488D}"/>
              </a:ext>
            </a:extLst>
          </p:cNvPr>
          <p:cNvSpPr>
            <a:spLocks noGrp="1"/>
          </p:cNvSpPr>
          <p:nvPr>
            <p:ph type="body" sz="quarter" idx="11" hasCustomPrompt="1"/>
          </p:nvPr>
        </p:nvSpPr>
        <p:spPr>
          <a:xfrm>
            <a:off x="1403683" y="1940020"/>
            <a:ext cx="3625517" cy="3024786"/>
          </a:xfrm>
          <a:prstGeom prst="rect">
            <a:avLst/>
          </a:prstGeom>
        </p:spPr>
        <p:txBody>
          <a:bodyPr wrap="square" lIns="0" tIns="0" rIns="0" bIns="0">
            <a:noAutofit/>
          </a:bodyPr>
          <a:lstStyle>
            <a:lvl1pPr marL="0" indent="0" hangingPunct="1">
              <a:spcBef>
                <a:spcPts val="984"/>
              </a:spcBef>
              <a:buNone/>
              <a:defRPr sz="2400" baseline="0">
                <a:solidFill>
                  <a:schemeClr val="tx1"/>
                </a:solidFill>
                <a:latin typeface="Arial" panose="020B0604020202020204" pitchFamily="34" charset="0"/>
              </a:defRPr>
            </a:lvl1pPr>
            <a:lvl2pPr marL="800100" indent="-342900">
              <a:buFont typeface="Arial" panose="020B0604020202020204" pitchFamily="34" charset="0"/>
              <a:buChar char="•"/>
              <a:defRPr sz="2000">
                <a:solidFill>
                  <a:schemeClr val="bg1"/>
                </a:solidFill>
              </a:defRPr>
            </a:lvl2pPr>
            <a:lvl3pPr marL="1200150" indent="-285750">
              <a:buFont typeface="Arial" panose="020B0604020202020204" pitchFamily="34" charset="0"/>
              <a:buChar char="•"/>
              <a:defRPr sz="1800">
                <a:solidFill>
                  <a:schemeClr val="bg1"/>
                </a:solidFill>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altLang="en-US" dirty="0"/>
              <a:t>Avoid excessive verbiage leading to excessively lengthy text that is not only redundant but also repetitive and reiterative. Too much text makes it difficult to see and process the information.</a:t>
            </a:r>
          </a:p>
        </p:txBody>
      </p:sp>
      <p:sp>
        <p:nvSpPr>
          <p:cNvPr id="6" name="Text Placeholder 3">
            <a:extLst>
              <a:ext uri="{FF2B5EF4-FFF2-40B4-BE49-F238E27FC236}">
                <a16:creationId xmlns:a16="http://schemas.microsoft.com/office/drawing/2014/main" id="{CF84465D-91D0-684C-B467-D4CDE589B2C0}"/>
              </a:ext>
            </a:extLst>
          </p:cNvPr>
          <p:cNvSpPr>
            <a:spLocks noGrp="1"/>
          </p:cNvSpPr>
          <p:nvPr>
            <p:ph type="body" sz="quarter" idx="13" hasCustomPrompt="1"/>
          </p:nvPr>
        </p:nvSpPr>
        <p:spPr>
          <a:xfrm>
            <a:off x="1403684" y="1243262"/>
            <a:ext cx="7210926" cy="477962"/>
          </a:xfrm>
          <a:prstGeom prst="rect">
            <a:avLst/>
          </a:prstGeom>
        </p:spPr>
        <p:txBody>
          <a:bodyPr lIns="0" tIns="0" rIns="0" bIns="0"/>
          <a:lstStyle>
            <a:lvl1pPr marL="0" indent="0">
              <a:buNone/>
              <a:defRPr sz="2800">
                <a:solidFill>
                  <a:srgbClr val="A9C23F"/>
                </a:solidFill>
                <a:latin typeface="Arial" panose="020B0604020202020204" pitchFamily="34" charset="0"/>
                <a:cs typeface="Arial" panose="020B0604020202020204" pitchFamily="34"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Subtitle at 28pt</a:t>
            </a:r>
          </a:p>
        </p:txBody>
      </p:sp>
      <p:sp>
        <p:nvSpPr>
          <p:cNvPr id="8" name="Title 1">
            <a:extLst>
              <a:ext uri="{FF2B5EF4-FFF2-40B4-BE49-F238E27FC236}">
                <a16:creationId xmlns:a16="http://schemas.microsoft.com/office/drawing/2014/main" id="{46D1AF60-37CA-2E47-946E-0A86B4CA9F64}"/>
              </a:ext>
            </a:extLst>
          </p:cNvPr>
          <p:cNvSpPr>
            <a:spLocks noGrp="1"/>
          </p:cNvSpPr>
          <p:nvPr>
            <p:ph type="title" hasCustomPrompt="1"/>
          </p:nvPr>
        </p:nvSpPr>
        <p:spPr>
          <a:xfrm>
            <a:off x="1403684" y="433915"/>
            <a:ext cx="7210927" cy="590551"/>
          </a:xfrm>
          <a:prstGeom prst="rect">
            <a:avLst/>
          </a:prstGeom>
        </p:spPr>
        <p:txBody>
          <a:bodyPr vert="horz"/>
          <a:lstStyle>
            <a:lvl1pPr algn="l">
              <a:defRPr sz="3200" kern="1200" spc="100" baseline="0">
                <a:solidFill>
                  <a:schemeClr val="tx1"/>
                </a:solidFill>
                <a:latin typeface="Arial" charset="0"/>
              </a:defRPr>
            </a:lvl1pPr>
          </a:lstStyle>
          <a:p>
            <a:r>
              <a:rPr lang="en-US" dirty="0"/>
              <a:t>Title is set to 32pt Arial </a:t>
            </a:r>
          </a:p>
        </p:txBody>
      </p:sp>
      <p:sp>
        <p:nvSpPr>
          <p:cNvPr id="7" name="Text Placeholder 3">
            <a:extLst>
              <a:ext uri="{FF2B5EF4-FFF2-40B4-BE49-F238E27FC236}">
                <a16:creationId xmlns:a16="http://schemas.microsoft.com/office/drawing/2014/main" id="{0ECDDDD0-E3BA-5642-A23E-E19BE96D3304}"/>
              </a:ext>
            </a:extLst>
          </p:cNvPr>
          <p:cNvSpPr>
            <a:spLocks noGrp="1"/>
          </p:cNvSpPr>
          <p:nvPr>
            <p:ph type="body" sz="quarter" idx="14" hasCustomPrompt="1"/>
          </p:nvPr>
        </p:nvSpPr>
        <p:spPr>
          <a:xfrm>
            <a:off x="5576553" y="2240924"/>
            <a:ext cx="3038058" cy="2514763"/>
          </a:xfrm>
          <a:prstGeom prst="rect">
            <a:avLst/>
          </a:prstGeom>
        </p:spPr>
        <p:txBody>
          <a:bodyPr lIns="0" tIns="0" rIns="0" bIns="0"/>
          <a:lstStyle>
            <a:lvl1pPr marL="0" indent="0">
              <a:buNone/>
              <a:defRPr sz="2400" i="1">
                <a:solidFill>
                  <a:srgbClr val="A9C23F"/>
                </a:solidFill>
                <a:latin typeface="Times New Roman" panose="02020603050405020304" pitchFamily="18" charset="0"/>
                <a:cs typeface="Times New Roman" panose="02020603050405020304" pitchFamily="18"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“Use short sentence in slide, go to the point, remember presentation are informative materials”</a:t>
            </a:r>
          </a:p>
        </p:txBody>
      </p:sp>
    </p:spTree>
    <p:extLst>
      <p:ext uri="{BB962C8B-B14F-4D97-AF65-F5344CB8AC3E}">
        <p14:creationId xmlns:p14="http://schemas.microsoft.com/office/powerpoint/2010/main" val="1521745889"/>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Section Header">
    <p:bg>
      <p:bgPr>
        <a:solidFill>
          <a:srgbClr val="01426A"/>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A1B577E-6487-874B-8ED9-399599433F29}"/>
              </a:ext>
            </a:extLst>
          </p:cNvPr>
          <p:cNvSpPr>
            <a:spLocks noGrp="1"/>
          </p:cNvSpPr>
          <p:nvPr>
            <p:ph type="title" hasCustomPrompt="1"/>
          </p:nvPr>
        </p:nvSpPr>
        <p:spPr>
          <a:xfrm>
            <a:off x="1403684" y="433915"/>
            <a:ext cx="7210927" cy="590551"/>
          </a:xfrm>
          <a:prstGeom prst="rect">
            <a:avLst/>
          </a:prstGeom>
        </p:spPr>
        <p:txBody>
          <a:bodyPr vert="horz"/>
          <a:lstStyle>
            <a:lvl1pPr algn="l">
              <a:defRPr sz="3200" kern="1200" spc="100" baseline="0">
                <a:solidFill>
                  <a:schemeClr val="bg1"/>
                </a:solidFill>
                <a:latin typeface="Arial" charset="0"/>
              </a:defRPr>
            </a:lvl1pPr>
          </a:lstStyle>
          <a:p>
            <a:r>
              <a:rPr lang="en-US" dirty="0"/>
              <a:t>Title is set to 32pt Arial </a:t>
            </a:r>
          </a:p>
        </p:txBody>
      </p:sp>
      <p:sp>
        <p:nvSpPr>
          <p:cNvPr id="5" name="Text Placeholder 10">
            <a:extLst>
              <a:ext uri="{FF2B5EF4-FFF2-40B4-BE49-F238E27FC236}">
                <a16:creationId xmlns:a16="http://schemas.microsoft.com/office/drawing/2014/main" id="{93DB3212-C890-FD49-BA73-FF106A9D3135}"/>
              </a:ext>
            </a:extLst>
          </p:cNvPr>
          <p:cNvSpPr>
            <a:spLocks noGrp="1"/>
          </p:cNvSpPr>
          <p:nvPr>
            <p:ph type="body" sz="quarter" idx="11" hasCustomPrompt="1"/>
          </p:nvPr>
        </p:nvSpPr>
        <p:spPr>
          <a:xfrm>
            <a:off x="1403684" y="1390505"/>
            <a:ext cx="7210927" cy="3331029"/>
          </a:xfrm>
          <a:prstGeom prst="rect">
            <a:avLst/>
          </a:prstGeom>
        </p:spPr>
        <p:txBody>
          <a:bodyPr wrap="square" lIns="0" tIns="0" rIns="0" bIns="0">
            <a:noAutofit/>
          </a:bodyPr>
          <a:lstStyle>
            <a:lvl1pPr marL="342900" indent="-342900">
              <a:spcBef>
                <a:spcPts val="984"/>
              </a:spcBef>
              <a:buFont typeface="Arial" panose="020B0604020202020204" pitchFamily="34" charset="0"/>
              <a:buChar char="•"/>
              <a:defRPr sz="2400" baseline="0">
                <a:solidFill>
                  <a:schemeClr val="bg1"/>
                </a:solidFill>
                <a:latin typeface="Arial" panose="020B0604020202020204" pitchFamily="34" charset="0"/>
                <a:cs typeface="Arial" panose="020B0604020202020204" pitchFamily="34" charset="0"/>
              </a:defRPr>
            </a:lvl1pPr>
            <a:lvl2pPr marL="800100" indent="-342900">
              <a:buClr>
                <a:srgbClr val="A9C23F"/>
              </a:buClr>
              <a:buFont typeface="Arial" panose="020B0604020202020204" pitchFamily="34" charset="0"/>
              <a:buChar char="•"/>
              <a:defRPr sz="2400" baseline="0">
                <a:solidFill>
                  <a:schemeClr val="bg1"/>
                </a:solidFill>
                <a:latin typeface="Arial" panose="020B0604020202020204" pitchFamily="34" charset="0"/>
              </a:defRPr>
            </a:lvl2pPr>
            <a:lvl3pPr marL="1200150" indent="-285750">
              <a:buClr>
                <a:schemeClr val="bg1"/>
              </a:buClr>
              <a:buFont typeface="Arial" panose="020B0604020202020204" pitchFamily="34" charset="0"/>
              <a:buChar char="•"/>
              <a:defRPr sz="2400">
                <a:solidFill>
                  <a:schemeClr val="bg1"/>
                </a:solidFill>
                <a:cs typeface="Arial" panose="020B0604020202020204" pitchFamily="34" charset="0"/>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altLang="en-US" dirty="0"/>
              <a:t>Arial 24pt</a:t>
            </a:r>
          </a:p>
          <a:p>
            <a:pPr lvl="0"/>
            <a:r>
              <a:rPr lang="en-US" altLang="en-US" dirty="0"/>
              <a:t>If more Bulleted Items are needed</a:t>
            </a:r>
            <a:br>
              <a:rPr lang="en-US" altLang="en-US" dirty="0"/>
            </a:br>
            <a:r>
              <a:rPr lang="en-US" altLang="en-US" dirty="0"/>
              <a:t>use another slide and add transitions</a:t>
            </a:r>
          </a:p>
          <a:p>
            <a:pPr lvl="0"/>
            <a:r>
              <a:rPr lang="en-US" altLang="en-US" dirty="0"/>
              <a:t>Use basic transitions like this one</a:t>
            </a:r>
          </a:p>
          <a:p>
            <a:pPr lvl="0"/>
            <a:r>
              <a:rPr lang="en-US" altLang="en-US" dirty="0"/>
              <a:t>It is better to have more slide than one slide with small text</a:t>
            </a:r>
          </a:p>
        </p:txBody>
      </p:sp>
    </p:spTree>
    <p:extLst>
      <p:ext uri="{BB962C8B-B14F-4D97-AF65-F5344CB8AC3E}">
        <p14:creationId xmlns:p14="http://schemas.microsoft.com/office/powerpoint/2010/main" val="2650440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Section Header">
    <p:bg>
      <p:bgPr>
        <a:solidFill>
          <a:srgbClr val="01426A"/>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FCF5930-A151-5640-99E7-966E060E1A96}"/>
              </a:ext>
            </a:extLst>
          </p:cNvPr>
          <p:cNvSpPr>
            <a:spLocks noGrp="1"/>
          </p:cNvSpPr>
          <p:nvPr>
            <p:ph type="pic" sz="quarter" idx="10"/>
          </p:nvPr>
        </p:nvSpPr>
        <p:spPr>
          <a:xfrm>
            <a:off x="4981575" y="1243262"/>
            <a:ext cx="3633788" cy="3520826"/>
          </a:xfrm>
          <a:prstGeom prst="rect">
            <a:avLst/>
          </a:prstGeom>
        </p:spPr>
        <p:txBody>
          <a:bodyPr/>
          <a:lstStyle>
            <a:lvl1pPr>
              <a:defRPr>
                <a:solidFill>
                  <a:schemeClr val="bg1"/>
                </a:solidFill>
              </a:defRPr>
            </a:lvl1pPr>
          </a:lstStyle>
          <a:p>
            <a:endParaRPr lang="en-US" dirty="0"/>
          </a:p>
        </p:txBody>
      </p:sp>
      <p:sp>
        <p:nvSpPr>
          <p:cNvPr id="4" name="Text Placeholder 3">
            <a:extLst>
              <a:ext uri="{FF2B5EF4-FFF2-40B4-BE49-F238E27FC236}">
                <a16:creationId xmlns:a16="http://schemas.microsoft.com/office/drawing/2014/main" id="{0197BE77-7D28-9E47-A7B4-0FBDC883282C}"/>
              </a:ext>
            </a:extLst>
          </p:cNvPr>
          <p:cNvSpPr>
            <a:spLocks noGrp="1"/>
          </p:cNvSpPr>
          <p:nvPr>
            <p:ph type="body" sz="quarter" idx="13" hasCustomPrompt="1"/>
          </p:nvPr>
        </p:nvSpPr>
        <p:spPr>
          <a:xfrm>
            <a:off x="1403684" y="1243262"/>
            <a:ext cx="3345049" cy="894631"/>
          </a:xfrm>
          <a:prstGeom prst="rect">
            <a:avLst/>
          </a:prstGeom>
        </p:spPr>
        <p:txBody>
          <a:bodyPr lIns="0" tIns="0" rIns="0" bIns="0"/>
          <a:lstStyle>
            <a:lvl1pPr marL="0" indent="0">
              <a:buNone/>
              <a:defRPr sz="2400">
                <a:solidFill>
                  <a:schemeClr val="bg1"/>
                </a:solidFill>
                <a:latin typeface="Arial" panose="020B0604020202020204" pitchFamily="34" charset="0"/>
                <a:cs typeface="Arial" panose="020B0604020202020204" pitchFamily="34"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Use short sentence in slide</a:t>
            </a:r>
          </a:p>
        </p:txBody>
      </p:sp>
      <p:sp>
        <p:nvSpPr>
          <p:cNvPr id="5" name="Title 1">
            <a:extLst>
              <a:ext uri="{FF2B5EF4-FFF2-40B4-BE49-F238E27FC236}">
                <a16:creationId xmlns:a16="http://schemas.microsoft.com/office/drawing/2014/main" id="{592D2AB1-D3CD-D54A-A700-61CB95A0E6A5}"/>
              </a:ext>
            </a:extLst>
          </p:cNvPr>
          <p:cNvSpPr>
            <a:spLocks noGrp="1"/>
          </p:cNvSpPr>
          <p:nvPr>
            <p:ph type="title" hasCustomPrompt="1"/>
          </p:nvPr>
        </p:nvSpPr>
        <p:spPr>
          <a:xfrm>
            <a:off x="1403684" y="433915"/>
            <a:ext cx="7210927" cy="590551"/>
          </a:xfrm>
          <a:prstGeom prst="rect">
            <a:avLst/>
          </a:prstGeom>
        </p:spPr>
        <p:txBody>
          <a:bodyPr vert="horz"/>
          <a:lstStyle>
            <a:lvl1pPr algn="l">
              <a:defRPr sz="3200" kern="1200" spc="100" baseline="0">
                <a:solidFill>
                  <a:schemeClr val="bg1"/>
                </a:solidFill>
                <a:latin typeface="Arial" charset="0"/>
              </a:defRPr>
            </a:lvl1pPr>
          </a:lstStyle>
          <a:p>
            <a:r>
              <a:rPr lang="en-US" dirty="0"/>
              <a:t>Title is set to 32pt Arial </a:t>
            </a:r>
          </a:p>
        </p:txBody>
      </p:sp>
      <p:sp>
        <p:nvSpPr>
          <p:cNvPr id="7" name="Text Placeholder 3">
            <a:extLst>
              <a:ext uri="{FF2B5EF4-FFF2-40B4-BE49-F238E27FC236}">
                <a16:creationId xmlns:a16="http://schemas.microsoft.com/office/drawing/2014/main" id="{ED898A3D-2039-4A43-9208-785193E6274D}"/>
              </a:ext>
            </a:extLst>
          </p:cNvPr>
          <p:cNvSpPr>
            <a:spLocks noGrp="1"/>
          </p:cNvSpPr>
          <p:nvPr>
            <p:ph type="body" sz="quarter" idx="14" hasCustomPrompt="1"/>
          </p:nvPr>
        </p:nvSpPr>
        <p:spPr>
          <a:xfrm>
            <a:off x="1403684" y="3348507"/>
            <a:ext cx="3345049" cy="1429555"/>
          </a:xfrm>
          <a:prstGeom prst="rect">
            <a:avLst/>
          </a:prstGeom>
        </p:spPr>
        <p:txBody>
          <a:bodyPr lIns="0" tIns="0" rIns="0" bIns="0"/>
          <a:lstStyle>
            <a:lvl1pPr marL="0" indent="0">
              <a:buNone/>
              <a:defRPr sz="2400">
                <a:solidFill>
                  <a:schemeClr val="bg1"/>
                </a:solidFill>
                <a:latin typeface="Arial" panose="020B0604020202020204" pitchFamily="34" charset="0"/>
                <a:cs typeface="Arial" panose="020B0604020202020204" pitchFamily="34"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altLang="en-US" dirty="0"/>
              <a:t>It is better to have more slide than one slide with small text</a:t>
            </a:r>
          </a:p>
        </p:txBody>
      </p:sp>
      <p:sp>
        <p:nvSpPr>
          <p:cNvPr id="8" name="Text Placeholder 3">
            <a:extLst>
              <a:ext uri="{FF2B5EF4-FFF2-40B4-BE49-F238E27FC236}">
                <a16:creationId xmlns:a16="http://schemas.microsoft.com/office/drawing/2014/main" id="{57AC5275-2384-3C45-B18F-A0E0036F299C}"/>
              </a:ext>
            </a:extLst>
          </p:cNvPr>
          <p:cNvSpPr>
            <a:spLocks noGrp="1"/>
          </p:cNvSpPr>
          <p:nvPr>
            <p:ph type="body" sz="quarter" idx="15" hasCustomPrompt="1"/>
          </p:nvPr>
        </p:nvSpPr>
        <p:spPr>
          <a:xfrm>
            <a:off x="721217" y="2235080"/>
            <a:ext cx="4027516" cy="1007935"/>
          </a:xfrm>
          <a:prstGeom prst="rect">
            <a:avLst/>
          </a:prstGeom>
        </p:spPr>
        <p:txBody>
          <a:bodyPr lIns="0" tIns="0" rIns="0" bIns="0"/>
          <a:lstStyle>
            <a:lvl1pPr marL="0" indent="0">
              <a:buNone/>
              <a:defRPr sz="2400" i="1">
                <a:solidFill>
                  <a:srgbClr val="A9C23F"/>
                </a:solidFill>
                <a:latin typeface="Times New Roman" panose="02020603050405020304" pitchFamily="18" charset="0"/>
                <a:cs typeface="Times New Roman" panose="02020603050405020304" pitchFamily="18"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“Always use 24pt font in slide, re-write you text to fit”</a:t>
            </a:r>
          </a:p>
        </p:txBody>
      </p:sp>
    </p:spTree>
    <p:extLst>
      <p:ext uri="{BB962C8B-B14F-4D97-AF65-F5344CB8AC3E}">
        <p14:creationId xmlns:p14="http://schemas.microsoft.com/office/powerpoint/2010/main" val="27726616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rgbClr val="01426A"/>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FCF5930-A151-5640-99E7-966E060E1A96}"/>
              </a:ext>
            </a:extLst>
          </p:cNvPr>
          <p:cNvSpPr>
            <a:spLocks noGrp="1"/>
          </p:cNvSpPr>
          <p:nvPr>
            <p:ph type="pic" sz="quarter" idx="10"/>
          </p:nvPr>
        </p:nvSpPr>
        <p:spPr>
          <a:xfrm>
            <a:off x="1403684" y="2073728"/>
            <a:ext cx="1902279" cy="1506538"/>
          </a:xfrm>
          <a:prstGeom prst="rect">
            <a:avLst/>
          </a:prstGeom>
        </p:spPr>
        <p:txBody>
          <a:bodyPr/>
          <a:lstStyle>
            <a:lvl1pPr>
              <a:defRPr>
                <a:solidFill>
                  <a:schemeClr val="bg1"/>
                </a:solidFill>
              </a:defRPr>
            </a:lvl1pPr>
          </a:lstStyle>
          <a:p>
            <a:endParaRPr lang="en-US" dirty="0"/>
          </a:p>
        </p:txBody>
      </p:sp>
      <p:sp>
        <p:nvSpPr>
          <p:cNvPr id="7" name="Text Placeholder 10">
            <a:extLst>
              <a:ext uri="{FF2B5EF4-FFF2-40B4-BE49-F238E27FC236}">
                <a16:creationId xmlns:a16="http://schemas.microsoft.com/office/drawing/2014/main" id="{73546E83-C48C-DF42-9361-B4FEAAC54A30}"/>
              </a:ext>
            </a:extLst>
          </p:cNvPr>
          <p:cNvSpPr>
            <a:spLocks noGrp="1"/>
          </p:cNvSpPr>
          <p:nvPr>
            <p:ph type="body" sz="quarter" idx="11" hasCustomPrompt="1"/>
          </p:nvPr>
        </p:nvSpPr>
        <p:spPr>
          <a:xfrm>
            <a:off x="3780064" y="1526720"/>
            <a:ext cx="4834547" cy="3331029"/>
          </a:xfrm>
          <a:prstGeom prst="rect">
            <a:avLst/>
          </a:prstGeom>
        </p:spPr>
        <p:txBody>
          <a:bodyPr wrap="square" lIns="0" tIns="0" rIns="0" bIns="0">
            <a:noAutofit/>
          </a:bodyPr>
          <a:lstStyle>
            <a:lvl1pPr marL="342900" indent="-342900">
              <a:spcBef>
                <a:spcPts val="984"/>
              </a:spcBef>
              <a:buFont typeface="Arial" panose="020B0604020202020204" pitchFamily="34" charset="0"/>
              <a:buChar char="•"/>
              <a:defRPr sz="2800" baseline="0">
                <a:solidFill>
                  <a:schemeClr val="bg1"/>
                </a:solidFill>
                <a:latin typeface="Arial" panose="020B0604020202020204" pitchFamily="34" charset="0"/>
                <a:cs typeface="Arial" panose="020B0604020202020204" pitchFamily="34" charset="0"/>
              </a:defRPr>
            </a:lvl1pPr>
            <a:lvl2pPr marL="800100" indent="-342900">
              <a:buClr>
                <a:srgbClr val="A9C23F"/>
              </a:buClr>
              <a:buFont typeface="Arial" panose="020B0604020202020204" pitchFamily="34" charset="0"/>
              <a:buChar char="•"/>
              <a:defRPr sz="2400">
                <a:solidFill>
                  <a:schemeClr val="bg1"/>
                </a:solidFill>
                <a:latin typeface="Arial" panose="020B0604020202020204" pitchFamily="34" charset="0"/>
                <a:cs typeface="Arial" panose="020B0604020202020204" pitchFamily="34" charset="0"/>
              </a:defRPr>
            </a:lvl2pPr>
            <a:lvl3pPr marL="1200150" indent="-285750">
              <a:buClr>
                <a:schemeClr val="bg1"/>
              </a:buClr>
              <a:buFont typeface="Arial" panose="020B0604020202020204" pitchFamily="34" charset="0"/>
              <a:buChar char="•"/>
              <a:defRPr sz="2400">
                <a:solidFill>
                  <a:schemeClr val="bg1"/>
                </a:solidFill>
                <a:cs typeface="Arial" panose="020B0604020202020204" pitchFamily="34" charset="0"/>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altLang="en-US" dirty="0"/>
              <a:t>Use consistent wording</a:t>
            </a:r>
          </a:p>
          <a:p>
            <a:pPr lvl="1"/>
            <a:r>
              <a:rPr lang="en-US" altLang="en-US" dirty="0"/>
              <a:t>Improved test scores</a:t>
            </a:r>
          </a:p>
          <a:p>
            <a:pPr lvl="1"/>
            <a:r>
              <a:rPr lang="en-US" altLang="en-US" dirty="0"/>
              <a:t>Expanding Knowledge</a:t>
            </a:r>
          </a:p>
          <a:p>
            <a:pPr lvl="1"/>
            <a:r>
              <a:rPr lang="en-US" altLang="en-US" dirty="0"/>
              <a:t>Reduce time off task</a:t>
            </a:r>
          </a:p>
          <a:p>
            <a:pPr lvl="1"/>
            <a:r>
              <a:rPr lang="en-US" altLang="en-US" dirty="0"/>
              <a:t>Grades increase</a:t>
            </a:r>
          </a:p>
          <a:p>
            <a:pPr lvl="1"/>
            <a:r>
              <a:rPr lang="en-US" altLang="en-US" dirty="0"/>
              <a:t>No more than 5-6 bullets</a:t>
            </a:r>
          </a:p>
        </p:txBody>
      </p:sp>
      <p:sp>
        <p:nvSpPr>
          <p:cNvPr id="5" name="Title 1">
            <a:extLst>
              <a:ext uri="{FF2B5EF4-FFF2-40B4-BE49-F238E27FC236}">
                <a16:creationId xmlns:a16="http://schemas.microsoft.com/office/drawing/2014/main" id="{17FF17DB-3448-3449-A156-A92181C50D58}"/>
              </a:ext>
            </a:extLst>
          </p:cNvPr>
          <p:cNvSpPr>
            <a:spLocks noGrp="1"/>
          </p:cNvSpPr>
          <p:nvPr>
            <p:ph type="title" hasCustomPrompt="1"/>
          </p:nvPr>
        </p:nvSpPr>
        <p:spPr>
          <a:xfrm>
            <a:off x="1403684" y="433915"/>
            <a:ext cx="7210927" cy="590551"/>
          </a:xfrm>
          <a:prstGeom prst="rect">
            <a:avLst/>
          </a:prstGeom>
        </p:spPr>
        <p:txBody>
          <a:bodyPr vert="horz"/>
          <a:lstStyle>
            <a:lvl1pPr algn="l">
              <a:defRPr sz="3200" kern="1200" spc="100" baseline="0">
                <a:solidFill>
                  <a:schemeClr val="bg1"/>
                </a:solidFill>
                <a:latin typeface="Arial" charset="0"/>
              </a:defRPr>
            </a:lvl1pPr>
          </a:lstStyle>
          <a:p>
            <a:r>
              <a:rPr lang="en-US" dirty="0"/>
              <a:t>Title is set to 32pt Arial </a:t>
            </a:r>
          </a:p>
        </p:txBody>
      </p:sp>
    </p:spTree>
    <p:extLst>
      <p:ext uri="{BB962C8B-B14F-4D97-AF65-F5344CB8AC3E}">
        <p14:creationId xmlns:p14="http://schemas.microsoft.com/office/powerpoint/2010/main" val="16635974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slideLayout" Target="../slideLayouts/slideLayout19.xml"/><Relationship Id="rId7"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1426A"/>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9828A70-DFE8-1F4F-8E07-DFE7C8989D2C}"/>
              </a:ext>
            </a:extLst>
          </p:cNvPr>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187353" y="326003"/>
            <a:ext cx="1024466" cy="1024466"/>
          </a:xfrm>
          <a:prstGeom prst="rect">
            <a:avLst/>
          </a:prstGeom>
        </p:spPr>
      </p:pic>
      <p:sp>
        <p:nvSpPr>
          <p:cNvPr id="3" name="Rectangle 2">
            <a:extLst>
              <a:ext uri="{FF2B5EF4-FFF2-40B4-BE49-F238E27FC236}">
                <a16:creationId xmlns:a16="http://schemas.microsoft.com/office/drawing/2014/main" id="{9811052E-917E-CC44-8EB6-06C3F6916909}"/>
              </a:ext>
            </a:extLst>
          </p:cNvPr>
          <p:cNvSpPr/>
          <p:nvPr userDrawn="1"/>
        </p:nvSpPr>
        <p:spPr>
          <a:xfrm>
            <a:off x="0" y="5079145"/>
            <a:ext cx="9144000" cy="64355"/>
          </a:xfrm>
          <a:prstGeom prst="rect">
            <a:avLst/>
          </a:prstGeom>
          <a:solidFill>
            <a:srgbClr val="78AA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0760087"/>
      </p:ext>
    </p:extLst>
  </p:cSld>
  <p:clrMap bg1="lt1" tx1="dk1" bg2="lt2" tx2="dk2" accent1="accent1" accent2="accent2" accent3="accent3" accent4="accent4" accent5="accent5" accent6="accent6" hlink="hlink" folHlink="folHlink"/>
  <p:sldLayoutIdLst>
    <p:sldLayoutId id="2147483663" r:id="rId1"/>
    <p:sldLayoutId id="2147483650" r:id="rId2"/>
    <p:sldLayoutId id="2147483668" r:id="rId3"/>
    <p:sldLayoutId id="2147483660" r:id="rId4"/>
    <p:sldLayoutId id="2147483669" r:id="rId5"/>
    <p:sldLayoutId id="2147483670" r:id="rId6"/>
    <p:sldLayoutId id="2147483657" r:id="rId7"/>
    <p:sldLayoutId id="2147483661" r:id="rId8"/>
    <p:sldLayoutId id="2147483655" r:id="rId9"/>
    <p:sldLayoutId id="2147483658" r:id="rId10"/>
    <p:sldLayoutId id="2147483659" r:id="rId11"/>
    <p:sldLayoutId id="2147483656" r:id="rId12"/>
    <p:sldLayoutId id="2147483665" r:id="rId13"/>
    <p:sldLayoutId id="2147483666" r:id="rId14"/>
    <p:sldLayoutId id="2147483667" r:id="rId15"/>
    <p:sldLayoutId id="2147483649" r:id="rId16"/>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l="-1000" r="-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099504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5FFD1C5-6422-3F4C-A040-D91AFC198347}"/>
              </a:ext>
            </a:extLst>
          </p:cNvPr>
          <p:cNvSpPr txBox="1"/>
          <p:nvPr/>
        </p:nvSpPr>
        <p:spPr>
          <a:xfrm>
            <a:off x="127416" y="517160"/>
            <a:ext cx="4182256"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TRANSPORTATION</a:t>
            </a:r>
          </a:p>
        </p:txBody>
      </p:sp>
      <p:sp>
        <p:nvSpPr>
          <p:cNvPr id="4" name="TextBox 3">
            <a:extLst>
              <a:ext uri="{FF2B5EF4-FFF2-40B4-BE49-F238E27FC236}">
                <a16:creationId xmlns:a16="http://schemas.microsoft.com/office/drawing/2014/main" id="{2EB6F9CD-8DCC-874A-AE9F-07D8F140C81B}"/>
              </a:ext>
            </a:extLst>
          </p:cNvPr>
          <p:cNvSpPr txBox="1"/>
          <p:nvPr/>
        </p:nvSpPr>
        <p:spPr>
          <a:xfrm>
            <a:off x="127416" y="1596451"/>
            <a:ext cx="4182256" cy="141577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dirty="0">
                <a:solidFill>
                  <a:prstClr val="white"/>
                </a:solidFill>
                <a:latin typeface="Arial" panose="020B0604020202020204" pitchFamily="34" charset="0"/>
                <a:cs typeface="Arial" panose="020B0604020202020204" pitchFamily="34" charset="0"/>
              </a:rPr>
              <a:t>Preliminary Traffic Calming Design &amp; Public Comment</a:t>
            </a:r>
            <a:endPar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prstClr val="white"/>
              </a:solidFill>
              <a:effectLst/>
              <a:uLnTx/>
              <a:uFillTx/>
              <a:latin typeface="Corbel" panose="020B050302020402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4441538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A6B1884-782C-9E48-8BF7-054D16D9C4C9}"/>
              </a:ext>
            </a:extLst>
          </p:cNvPr>
          <p:cNvSpPr>
            <a:spLocks noGrp="1"/>
          </p:cNvSpPr>
          <p:nvPr>
            <p:ph type="body" idx="1"/>
          </p:nvPr>
        </p:nvSpPr>
        <p:spPr>
          <a:xfrm>
            <a:off x="479677" y="623004"/>
            <a:ext cx="7908185" cy="841990"/>
          </a:xfrm>
        </p:spPr>
        <p:txBody>
          <a:bodyPr/>
          <a:lstStyle/>
          <a:p>
            <a:r>
              <a:rPr lang="en-US" dirty="0"/>
              <a:t>Please direct all comments and questions to staff using the </a:t>
            </a:r>
            <a:r>
              <a:rPr lang="en-US" dirty="0" err="1"/>
              <a:t>PublicInput</a:t>
            </a:r>
            <a:r>
              <a:rPr lang="en-US" dirty="0"/>
              <a:t> portal for </a:t>
            </a:r>
            <a:r>
              <a:rPr lang="en-US" dirty="0" err="1"/>
              <a:t>Milburnie</a:t>
            </a:r>
            <a:r>
              <a:rPr lang="en-US" dirty="0"/>
              <a:t> Rd - E.  Staff will respond and we can have a neighborhood wide conversation.</a:t>
            </a:r>
          </a:p>
        </p:txBody>
      </p:sp>
    </p:spTree>
    <p:extLst>
      <p:ext uri="{BB962C8B-B14F-4D97-AF65-F5344CB8AC3E}">
        <p14:creationId xmlns:p14="http://schemas.microsoft.com/office/powerpoint/2010/main" val="30945531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226EAF4-DC33-2043-84BD-D8375063F130}"/>
              </a:ext>
            </a:extLst>
          </p:cNvPr>
          <p:cNvSpPr>
            <a:spLocks noGrp="1"/>
          </p:cNvSpPr>
          <p:nvPr>
            <p:ph type="body" sz="quarter" idx="11"/>
          </p:nvPr>
        </p:nvSpPr>
        <p:spPr>
          <a:xfrm>
            <a:off x="453564" y="1565136"/>
            <a:ext cx="7718886" cy="3324925"/>
          </a:xfrm>
        </p:spPr>
        <p:txBody>
          <a:bodyPr/>
          <a:lstStyle/>
          <a:p>
            <a:pPr marL="342900" indent="-342900">
              <a:buFont typeface="Arial" panose="020B0604020202020204" pitchFamily="34" charset="0"/>
              <a:buChar char="•"/>
            </a:pPr>
            <a:r>
              <a:rPr lang="en-US" sz="2000" dirty="0"/>
              <a:t>Consistent treatment placement along entire street</a:t>
            </a:r>
          </a:p>
          <a:p>
            <a:pPr marL="1143000" lvl="1"/>
            <a:r>
              <a:rPr lang="en-US" sz="1600" dirty="0">
                <a:solidFill>
                  <a:srgbClr val="78AA00"/>
                </a:solidFill>
              </a:rPr>
              <a:t>400’ – 700’ spacing of treatments</a:t>
            </a:r>
          </a:p>
          <a:p>
            <a:pPr marL="1143000" lvl="1"/>
            <a:r>
              <a:rPr lang="en-US" sz="1600" dirty="0">
                <a:solidFill>
                  <a:srgbClr val="78AA00"/>
                </a:solidFill>
              </a:rPr>
              <a:t>Close spacing is used for streets with a higher speed compliance issue</a:t>
            </a:r>
          </a:p>
          <a:p>
            <a:pPr marL="1143000" lvl="1"/>
            <a:r>
              <a:rPr lang="en-US" sz="1600" dirty="0">
                <a:solidFill>
                  <a:srgbClr val="78AA00"/>
                </a:solidFill>
              </a:rPr>
              <a:t>Target pedestrian heavy amenities to increase safety, such the Crabtree Creek greenway trail and existing bike lanes</a:t>
            </a:r>
          </a:p>
          <a:p>
            <a:pPr marL="342900" indent="-342900">
              <a:buFont typeface="Arial" panose="020B0604020202020204" pitchFamily="34" charset="0"/>
              <a:buChar char="•"/>
            </a:pPr>
            <a:r>
              <a:rPr lang="en-US" sz="2000" dirty="0"/>
              <a:t>Targeted placement to fix a speed related crash issue</a:t>
            </a:r>
          </a:p>
          <a:p>
            <a:pPr marL="1143000" lvl="1"/>
            <a:r>
              <a:rPr lang="en-US" sz="1600" dirty="0">
                <a:solidFill>
                  <a:srgbClr val="78AA00"/>
                </a:solidFill>
              </a:rPr>
              <a:t>If a pattern of speed related crashes is identified, targeted treatment placement can eliminate that crash pattern</a:t>
            </a:r>
          </a:p>
          <a:p>
            <a:pPr marL="1143000" lvl="1"/>
            <a:r>
              <a:rPr lang="en-US" sz="1600" dirty="0">
                <a:solidFill>
                  <a:srgbClr val="78AA00"/>
                </a:solidFill>
              </a:rPr>
              <a:t>If no pattern is identified locationally, but multiple speed related crashes have occurred, consistent treatment spacing can help eliminate crashes along an entire street</a:t>
            </a:r>
          </a:p>
          <a:p>
            <a:endParaRPr lang="en-US" dirty="0"/>
          </a:p>
        </p:txBody>
      </p:sp>
      <p:sp>
        <p:nvSpPr>
          <p:cNvPr id="4" name="Title 3">
            <a:extLst>
              <a:ext uri="{FF2B5EF4-FFF2-40B4-BE49-F238E27FC236}">
                <a16:creationId xmlns:a16="http://schemas.microsoft.com/office/drawing/2014/main" id="{B9FD4A87-1F82-7B47-AC2B-89DC850F45B5}"/>
              </a:ext>
            </a:extLst>
          </p:cNvPr>
          <p:cNvSpPr>
            <a:spLocks noGrp="1"/>
          </p:cNvSpPr>
          <p:nvPr>
            <p:ph type="title"/>
          </p:nvPr>
        </p:nvSpPr>
        <p:spPr>
          <a:xfrm>
            <a:off x="928468" y="362476"/>
            <a:ext cx="7301132" cy="590551"/>
          </a:xfrm>
        </p:spPr>
        <p:txBody>
          <a:bodyPr/>
          <a:lstStyle/>
          <a:p>
            <a:pPr algn="ctr"/>
            <a:r>
              <a:rPr lang="en-US" dirty="0"/>
              <a:t>How do we approach the traffic calming design?</a:t>
            </a:r>
          </a:p>
        </p:txBody>
      </p:sp>
    </p:spTree>
    <p:extLst>
      <p:ext uri="{BB962C8B-B14F-4D97-AF65-F5344CB8AC3E}">
        <p14:creationId xmlns:p14="http://schemas.microsoft.com/office/powerpoint/2010/main" val="40757157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226EAF4-DC33-2043-84BD-D8375063F130}"/>
              </a:ext>
            </a:extLst>
          </p:cNvPr>
          <p:cNvSpPr>
            <a:spLocks noGrp="1"/>
          </p:cNvSpPr>
          <p:nvPr>
            <p:ph type="body" sz="quarter" idx="11"/>
          </p:nvPr>
        </p:nvSpPr>
        <p:spPr>
          <a:xfrm>
            <a:off x="453564" y="1642508"/>
            <a:ext cx="7718886" cy="3324925"/>
          </a:xfrm>
        </p:spPr>
        <p:txBody>
          <a:bodyPr/>
          <a:lstStyle/>
          <a:p>
            <a:pPr marL="342900" indent="-342900">
              <a:buFont typeface="Arial" panose="020B0604020202020204" pitchFamily="34" charset="0"/>
              <a:buChar char="•"/>
            </a:pPr>
            <a:r>
              <a:rPr lang="en-US" sz="2000" dirty="0"/>
              <a:t>Your street’s width will determine what types of treatments can be placed</a:t>
            </a:r>
          </a:p>
          <a:p>
            <a:pPr marL="1143000" lvl="1"/>
            <a:r>
              <a:rPr lang="en-US" sz="1600" dirty="0" err="1">
                <a:solidFill>
                  <a:srgbClr val="78AA00"/>
                </a:solidFill>
              </a:rPr>
              <a:t>Milburnie</a:t>
            </a:r>
            <a:r>
              <a:rPr lang="en-US" sz="1600" dirty="0">
                <a:solidFill>
                  <a:srgbClr val="78AA00"/>
                </a:solidFill>
              </a:rPr>
              <a:t> Rd is approximately 41’ wide</a:t>
            </a:r>
          </a:p>
          <a:p>
            <a:pPr marL="1143000" lvl="1"/>
            <a:r>
              <a:rPr lang="en-US" sz="1600" dirty="0">
                <a:solidFill>
                  <a:srgbClr val="78AA00"/>
                </a:solidFill>
              </a:rPr>
              <a:t>Based on this street width, lack of intersections, and existing bike infrastructure, vertical traffic calming elements are appropriate and are being proposed as part of this project</a:t>
            </a:r>
          </a:p>
          <a:p>
            <a:pPr marL="1143000" lvl="1"/>
            <a:r>
              <a:rPr lang="en-US" sz="1600" dirty="0">
                <a:solidFill>
                  <a:srgbClr val="78AA00"/>
                </a:solidFill>
              </a:rPr>
              <a:t>Due to the 30-mph speed limit and relatively high vehicular volumes, speed tables are the most appropriate vertical traffic calming device</a:t>
            </a:r>
          </a:p>
          <a:p>
            <a:endParaRPr lang="en-US" dirty="0"/>
          </a:p>
        </p:txBody>
      </p:sp>
      <p:sp>
        <p:nvSpPr>
          <p:cNvPr id="4" name="Title 3">
            <a:extLst>
              <a:ext uri="{FF2B5EF4-FFF2-40B4-BE49-F238E27FC236}">
                <a16:creationId xmlns:a16="http://schemas.microsoft.com/office/drawing/2014/main" id="{B9FD4A87-1F82-7B47-AC2B-89DC850F45B5}"/>
              </a:ext>
            </a:extLst>
          </p:cNvPr>
          <p:cNvSpPr>
            <a:spLocks noGrp="1"/>
          </p:cNvSpPr>
          <p:nvPr>
            <p:ph type="title"/>
          </p:nvPr>
        </p:nvSpPr>
        <p:spPr>
          <a:xfrm>
            <a:off x="928468" y="362476"/>
            <a:ext cx="7301132" cy="590551"/>
          </a:xfrm>
        </p:spPr>
        <p:txBody>
          <a:bodyPr/>
          <a:lstStyle/>
          <a:p>
            <a:pPr algn="ctr"/>
            <a:r>
              <a:rPr lang="en-US" dirty="0"/>
              <a:t>Treatment Limitations</a:t>
            </a:r>
          </a:p>
        </p:txBody>
      </p:sp>
    </p:spTree>
    <p:extLst>
      <p:ext uri="{BB962C8B-B14F-4D97-AF65-F5344CB8AC3E}">
        <p14:creationId xmlns:p14="http://schemas.microsoft.com/office/powerpoint/2010/main" val="1170806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247E89E-6EC9-254D-BA53-8DE56CC4A05A}"/>
              </a:ext>
            </a:extLst>
          </p:cNvPr>
          <p:cNvSpPr>
            <a:spLocks noGrp="1"/>
          </p:cNvSpPr>
          <p:nvPr>
            <p:ph type="title"/>
          </p:nvPr>
        </p:nvSpPr>
        <p:spPr>
          <a:xfrm>
            <a:off x="0" y="265204"/>
            <a:ext cx="9144000" cy="590551"/>
          </a:xfrm>
        </p:spPr>
        <p:txBody>
          <a:bodyPr/>
          <a:lstStyle/>
          <a:p>
            <a:pPr algn="ctr"/>
            <a:r>
              <a:rPr lang="en-US" dirty="0"/>
              <a:t>Speed Table</a:t>
            </a:r>
            <a:br>
              <a:rPr lang="en-US" dirty="0"/>
            </a:br>
            <a:r>
              <a:rPr lang="en-US" dirty="0"/>
              <a:t>(vertical)</a:t>
            </a:r>
          </a:p>
        </p:txBody>
      </p:sp>
      <p:pic>
        <p:nvPicPr>
          <p:cNvPr id="6" name="Picture 5">
            <a:extLst>
              <a:ext uri="{FF2B5EF4-FFF2-40B4-BE49-F238E27FC236}">
                <a16:creationId xmlns:a16="http://schemas.microsoft.com/office/drawing/2014/main" id="{97699C41-074F-4D28-90C5-1931EBB928A7}"/>
              </a:ext>
            </a:extLst>
          </p:cNvPr>
          <p:cNvPicPr>
            <a:picLocks noChangeAspect="1"/>
          </p:cNvPicPr>
          <p:nvPr/>
        </p:nvPicPr>
        <p:blipFill>
          <a:blip r:embed="rId2"/>
          <a:stretch>
            <a:fillRect/>
          </a:stretch>
        </p:blipFill>
        <p:spPr>
          <a:xfrm>
            <a:off x="2091116" y="3641834"/>
            <a:ext cx="5110883" cy="1236462"/>
          </a:xfrm>
          <a:prstGeom prst="rect">
            <a:avLst/>
          </a:prstGeom>
        </p:spPr>
      </p:pic>
      <p:pic>
        <p:nvPicPr>
          <p:cNvPr id="10" name="Picture 9">
            <a:extLst>
              <a:ext uri="{FF2B5EF4-FFF2-40B4-BE49-F238E27FC236}">
                <a16:creationId xmlns:a16="http://schemas.microsoft.com/office/drawing/2014/main" id="{5140CAE2-5392-486A-89AF-DBB0E84233BB}"/>
              </a:ext>
            </a:extLst>
          </p:cNvPr>
          <p:cNvPicPr>
            <a:picLocks noChangeAspect="1"/>
          </p:cNvPicPr>
          <p:nvPr/>
        </p:nvPicPr>
        <p:blipFill>
          <a:blip r:embed="rId3"/>
          <a:stretch>
            <a:fillRect/>
          </a:stretch>
        </p:blipFill>
        <p:spPr>
          <a:xfrm>
            <a:off x="2091116" y="1493454"/>
            <a:ext cx="5110883" cy="2148380"/>
          </a:xfrm>
          <a:prstGeom prst="rect">
            <a:avLst/>
          </a:prstGeom>
        </p:spPr>
      </p:pic>
    </p:spTree>
    <p:extLst>
      <p:ext uri="{BB962C8B-B14F-4D97-AF65-F5344CB8AC3E}">
        <p14:creationId xmlns:p14="http://schemas.microsoft.com/office/powerpoint/2010/main" val="21683023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DDB5DA9-7D63-D945-B04D-D73B4826852C}"/>
              </a:ext>
            </a:extLst>
          </p:cNvPr>
          <p:cNvSpPr>
            <a:spLocks noGrp="1"/>
          </p:cNvSpPr>
          <p:nvPr>
            <p:ph type="body" sz="quarter" idx="11"/>
          </p:nvPr>
        </p:nvSpPr>
        <p:spPr>
          <a:xfrm>
            <a:off x="721216" y="2125873"/>
            <a:ext cx="3393583" cy="3046918"/>
          </a:xfrm>
        </p:spPr>
        <p:txBody>
          <a:bodyPr/>
          <a:lstStyle/>
          <a:p>
            <a:pPr marL="342900" indent="-342900">
              <a:buFont typeface="Arial" panose="020B0604020202020204" pitchFamily="34" charset="0"/>
              <a:buChar char="•"/>
            </a:pPr>
            <a:r>
              <a:rPr lang="en-US" sz="1800" dirty="0"/>
              <a:t>Can be the most effective</a:t>
            </a:r>
          </a:p>
          <a:p>
            <a:pPr marL="342900" indent="-342900">
              <a:buFont typeface="Arial" panose="020B0604020202020204" pitchFamily="34" charset="0"/>
              <a:buChar char="•"/>
            </a:pPr>
            <a:r>
              <a:rPr lang="en-US" sz="1800" dirty="0"/>
              <a:t>Fast installation time/Less impact during construction</a:t>
            </a:r>
          </a:p>
          <a:p>
            <a:pPr marL="342900" indent="-342900">
              <a:buFont typeface="Arial" panose="020B0604020202020204" pitchFamily="34" charset="0"/>
              <a:buChar char="•"/>
            </a:pPr>
            <a:r>
              <a:rPr lang="en-US" sz="1800" dirty="0"/>
              <a:t>Versatile placement options based on compact footprint</a:t>
            </a:r>
          </a:p>
        </p:txBody>
      </p:sp>
      <p:sp>
        <p:nvSpPr>
          <p:cNvPr id="3" name="Text Placeholder 2">
            <a:extLst>
              <a:ext uri="{FF2B5EF4-FFF2-40B4-BE49-F238E27FC236}">
                <a16:creationId xmlns:a16="http://schemas.microsoft.com/office/drawing/2014/main" id="{D9865536-3453-0849-B3BF-EAA28E0E8209}"/>
              </a:ext>
            </a:extLst>
          </p:cNvPr>
          <p:cNvSpPr>
            <a:spLocks noGrp="1"/>
          </p:cNvSpPr>
          <p:nvPr>
            <p:ph type="body" sz="quarter" idx="13"/>
          </p:nvPr>
        </p:nvSpPr>
        <p:spPr>
          <a:xfrm>
            <a:off x="1848005" y="1598008"/>
            <a:ext cx="2112248" cy="477962"/>
          </a:xfrm>
        </p:spPr>
        <p:txBody>
          <a:bodyPr/>
          <a:lstStyle/>
          <a:p>
            <a:r>
              <a:rPr lang="en-US" sz="2400" u="sng" dirty="0"/>
              <a:t>Pros</a:t>
            </a:r>
          </a:p>
        </p:txBody>
      </p:sp>
      <p:sp>
        <p:nvSpPr>
          <p:cNvPr id="4" name="Title 3">
            <a:extLst>
              <a:ext uri="{FF2B5EF4-FFF2-40B4-BE49-F238E27FC236}">
                <a16:creationId xmlns:a16="http://schemas.microsoft.com/office/drawing/2014/main" id="{29338D8A-E1DC-AF47-9EB9-E929B822D215}"/>
              </a:ext>
            </a:extLst>
          </p:cNvPr>
          <p:cNvSpPr>
            <a:spLocks noGrp="1"/>
          </p:cNvSpPr>
          <p:nvPr>
            <p:ph type="title"/>
          </p:nvPr>
        </p:nvSpPr>
        <p:spPr>
          <a:xfrm>
            <a:off x="0" y="394018"/>
            <a:ext cx="9144000" cy="590551"/>
          </a:xfrm>
        </p:spPr>
        <p:txBody>
          <a:bodyPr/>
          <a:lstStyle/>
          <a:p>
            <a:pPr algn="ctr"/>
            <a:r>
              <a:rPr lang="en-US" dirty="0"/>
              <a:t>Speed Table</a:t>
            </a:r>
            <a:br>
              <a:rPr lang="en-US" dirty="0"/>
            </a:br>
            <a:r>
              <a:rPr lang="en-US" dirty="0"/>
              <a:t>(vertical)</a:t>
            </a:r>
          </a:p>
        </p:txBody>
      </p:sp>
      <p:sp>
        <p:nvSpPr>
          <p:cNvPr id="5" name="TextBox 4">
            <a:extLst>
              <a:ext uri="{FF2B5EF4-FFF2-40B4-BE49-F238E27FC236}">
                <a16:creationId xmlns:a16="http://schemas.microsoft.com/office/drawing/2014/main" id="{9DEB6AAA-5318-4247-8343-E8BCAFAB3F54}"/>
              </a:ext>
            </a:extLst>
          </p:cNvPr>
          <p:cNvSpPr txBox="1"/>
          <p:nvPr/>
        </p:nvSpPr>
        <p:spPr>
          <a:xfrm>
            <a:off x="5499278" y="1545717"/>
            <a:ext cx="1912513" cy="461665"/>
          </a:xfrm>
          <a:prstGeom prst="rect">
            <a:avLst/>
          </a:prstGeom>
        </p:spPr>
        <p:txBody>
          <a:bodyPr vert="horz" wrap="square" rtlCol="0">
            <a:spAutoFit/>
          </a:bodyPr>
          <a:lstStyle/>
          <a:p>
            <a:pPr algn="l"/>
            <a:r>
              <a:rPr lang="en-US" sz="2400" u="sng" dirty="0">
                <a:solidFill>
                  <a:srgbClr val="A9C23F"/>
                </a:solidFill>
                <a:latin typeface="Arial" panose="020B0604020202020204" pitchFamily="34" charset="0"/>
                <a:cs typeface="Arial" panose="020B0604020202020204" pitchFamily="34" charset="0"/>
              </a:rPr>
              <a:t>Cons</a:t>
            </a:r>
          </a:p>
        </p:txBody>
      </p:sp>
      <p:sp>
        <p:nvSpPr>
          <p:cNvPr id="6" name="TextBox 5">
            <a:extLst>
              <a:ext uri="{FF2B5EF4-FFF2-40B4-BE49-F238E27FC236}">
                <a16:creationId xmlns:a16="http://schemas.microsoft.com/office/drawing/2014/main" id="{7EBCC2DD-E9B1-4C16-B212-4CC551A42778}"/>
              </a:ext>
            </a:extLst>
          </p:cNvPr>
          <p:cNvSpPr txBox="1"/>
          <p:nvPr/>
        </p:nvSpPr>
        <p:spPr>
          <a:xfrm>
            <a:off x="4848895" y="2075970"/>
            <a:ext cx="3593206" cy="2441694"/>
          </a:xfrm>
          <a:prstGeom prst="rect">
            <a:avLst/>
          </a:prstGeom>
        </p:spPr>
        <p:txBody>
          <a:bodyPr vert="horz" wrap="square" rtlCol="0">
            <a:spAutoFit/>
          </a:bodyPr>
          <a:lstStyle/>
          <a:p>
            <a:pPr marL="342900" indent="-342900">
              <a:spcBef>
                <a:spcPts val="984"/>
              </a:spcBef>
              <a:buFont typeface="Arial" panose="020B0604020202020204" pitchFamily="34" charset="0"/>
              <a:buChar char="•"/>
            </a:pPr>
            <a:r>
              <a:rPr lang="en-US" dirty="0">
                <a:latin typeface="Arial" panose="020B0604020202020204" pitchFamily="34" charset="0"/>
              </a:rPr>
              <a:t>Does not contrast as much with existing roadway</a:t>
            </a:r>
          </a:p>
          <a:p>
            <a:pPr marL="342900" indent="-342900">
              <a:spcBef>
                <a:spcPts val="984"/>
              </a:spcBef>
              <a:buFont typeface="Arial" panose="020B0604020202020204" pitchFamily="34" charset="0"/>
              <a:buChar char="•"/>
            </a:pPr>
            <a:r>
              <a:rPr lang="en-US" dirty="0">
                <a:latin typeface="Arial" panose="020B0604020202020204" pitchFamily="34" charset="0"/>
              </a:rPr>
              <a:t>Impact to driving comfort</a:t>
            </a:r>
          </a:p>
          <a:p>
            <a:pPr marL="342900" indent="-342900">
              <a:spcBef>
                <a:spcPts val="984"/>
              </a:spcBef>
              <a:buFont typeface="Arial" panose="020B0604020202020204" pitchFamily="34" charset="0"/>
              <a:buChar char="•"/>
            </a:pPr>
            <a:r>
              <a:rPr lang="en-US" dirty="0">
                <a:latin typeface="Arial" panose="020B0604020202020204" pitchFamily="34" charset="0"/>
              </a:rPr>
              <a:t>Creates slight delay in emergency service’s response times</a:t>
            </a:r>
          </a:p>
          <a:p>
            <a:pPr marL="457200" indent="-457200" algn="l">
              <a:buFont typeface="Arial" panose="020B0604020202020204" pitchFamily="34" charset="0"/>
              <a:buChar char="•"/>
            </a:pPr>
            <a:endParaRPr lang="en-US" sz="2800" dirty="0">
              <a:solidFill>
                <a:srgbClr val="A9C23F"/>
              </a:solidFill>
            </a:endParaRPr>
          </a:p>
        </p:txBody>
      </p:sp>
    </p:spTree>
    <p:extLst>
      <p:ext uri="{BB962C8B-B14F-4D97-AF65-F5344CB8AC3E}">
        <p14:creationId xmlns:p14="http://schemas.microsoft.com/office/powerpoint/2010/main" val="29613815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1474285-75DD-BA43-BEC8-16C19DD213AB}"/>
              </a:ext>
            </a:extLst>
          </p:cNvPr>
          <p:cNvSpPr>
            <a:spLocks noGrp="1"/>
          </p:cNvSpPr>
          <p:nvPr>
            <p:ph type="title"/>
          </p:nvPr>
        </p:nvSpPr>
        <p:spPr>
          <a:xfrm>
            <a:off x="0" y="369074"/>
            <a:ext cx="9143999" cy="590551"/>
          </a:xfrm>
        </p:spPr>
        <p:txBody>
          <a:bodyPr/>
          <a:lstStyle/>
          <a:p>
            <a:pPr algn="ctr"/>
            <a:r>
              <a:rPr lang="en-US" dirty="0">
                <a:effectLst>
                  <a:outerShdw blurRad="38100" dist="38100" dir="2700000" algn="tl">
                    <a:srgbClr val="000000">
                      <a:alpha val="43137"/>
                    </a:srgbClr>
                  </a:outerShdw>
                </a:effectLst>
              </a:rPr>
              <a:t>Evaluation Data</a:t>
            </a:r>
          </a:p>
        </p:txBody>
      </p:sp>
      <p:pic>
        <p:nvPicPr>
          <p:cNvPr id="3" name="Picture 2">
            <a:extLst>
              <a:ext uri="{FF2B5EF4-FFF2-40B4-BE49-F238E27FC236}">
                <a16:creationId xmlns:a16="http://schemas.microsoft.com/office/drawing/2014/main" id="{725C556A-F574-0DE6-78F7-728E78BDEFC4}"/>
              </a:ext>
            </a:extLst>
          </p:cNvPr>
          <p:cNvPicPr>
            <a:picLocks noChangeAspect="1"/>
          </p:cNvPicPr>
          <p:nvPr/>
        </p:nvPicPr>
        <p:blipFill>
          <a:blip r:embed="rId2"/>
          <a:stretch>
            <a:fillRect/>
          </a:stretch>
        </p:blipFill>
        <p:spPr>
          <a:xfrm>
            <a:off x="2117585" y="1075807"/>
            <a:ext cx="4908828" cy="3698619"/>
          </a:xfrm>
          <a:prstGeom prst="rect">
            <a:avLst/>
          </a:prstGeom>
        </p:spPr>
      </p:pic>
    </p:spTree>
    <p:extLst>
      <p:ext uri="{BB962C8B-B14F-4D97-AF65-F5344CB8AC3E}">
        <p14:creationId xmlns:p14="http://schemas.microsoft.com/office/powerpoint/2010/main" val="5795054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A1EFB98-6382-6840-B249-F2A8295CD362}"/>
              </a:ext>
            </a:extLst>
          </p:cNvPr>
          <p:cNvSpPr>
            <a:spLocks noGrp="1"/>
          </p:cNvSpPr>
          <p:nvPr>
            <p:ph type="body" sz="quarter" idx="11"/>
          </p:nvPr>
        </p:nvSpPr>
        <p:spPr>
          <a:xfrm>
            <a:off x="445529" y="1416677"/>
            <a:ext cx="8030256" cy="3432220"/>
          </a:xfrm>
        </p:spPr>
        <p:txBody>
          <a:bodyPr/>
          <a:lstStyle/>
          <a:p>
            <a:pPr marL="342900" indent="-342900">
              <a:buFont typeface="Arial" panose="020B0604020202020204" pitchFamily="34" charset="0"/>
              <a:buChar char="•"/>
            </a:pPr>
            <a:r>
              <a:rPr lang="en-US" sz="2100" dirty="0"/>
              <a:t>Based on the speed progression and high vehicular volumes along </a:t>
            </a:r>
            <a:r>
              <a:rPr lang="en-US" sz="2100" dirty="0" err="1"/>
              <a:t>Milburnie</a:t>
            </a:r>
            <a:r>
              <a:rPr lang="en-US" sz="2100" dirty="0"/>
              <a:t> Rd, we are proposing treatment spacing of approximately 500’ – 600’ intervals</a:t>
            </a:r>
          </a:p>
          <a:p>
            <a:pPr marL="342900" indent="-342900">
              <a:buFont typeface="Arial" panose="020B0604020202020204" pitchFamily="34" charset="0"/>
              <a:buChar char="•"/>
            </a:pPr>
            <a:r>
              <a:rPr lang="en-US" sz="2100" dirty="0"/>
              <a:t>A speed related crash issue was not identified through our evaluation.  The focus of this project is speed reduction</a:t>
            </a:r>
          </a:p>
        </p:txBody>
      </p:sp>
      <p:sp>
        <p:nvSpPr>
          <p:cNvPr id="4" name="Title 3">
            <a:extLst>
              <a:ext uri="{FF2B5EF4-FFF2-40B4-BE49-F238E27FC236}">
                <a16:creationId xmlns:a16="http://schemas.microsoft.com/office/drawing/2014/main" id="{56186794-2571-524E-B2A2-355BF814CD7D}"/>
              </a:ext>
            </a:extLst>
          </p:cNvPr>
          <p:cNvSpPr>
            <a:spLocks noGrp="1"/>
          </p:cNvSpPr>
          <p:nvPr>
            <p:ph type="title"/>
          </p:nvPr>
        </p:nvSpPr>
        <p:spPr>
          <a:xfrm>
            <a:off x="1" y="355103"/>
            <a:ext cx="9143999" cy="590551"/>
          </a:xfrm>
        </p:spPr>
        <p:txBody>
          <a:bodyPr/>
          <a:lstStyle/>
          <a:p>
            <a:pPr algn="ctr"/>
            <a:r>
              <a:rPr lang="en-US" dirty="0"/>
              <a:t>Design Process</a:t>
            </a:r>
          </a:p>
        </p:txBody>
      </p:sp>
    </p:spTree>
    <p:extLst>
      <p:ext uri="{BB962C8B-B14F-4D97-AF65-F5344CB8AC3E}">
        <p14:creationId xmlns:p14="http://schemas.microsoft.com/office/powerpoint/2010/main" val="40264953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A608F-22B9-1F4D-8DED-E426086AEA35}"/>
              </a:ext>
            </a:extLst>
          </p:cNvPr>
          <p:cNvSpPr>
            <a:spLocks noGrp="1"/>
          </p:cNvSpPr>
          <p:nvPr>
            <p:ph type="title"/>
          </p:nvPr>
        </p:nvSpPr>
        <p:spPr>
          <a:xfrm>
            <a:off x="0" y="355702"/>
            <a:ext cx="9144000" cy="590551"/>
          </a:xfrm>
        </p:spPr>
        <p:txBody>
          <a:bodyPr/>
          <a:lstStyle/>
          <a:p>
            <a:pPr algn="ctr"/>
            <a:r>
              <a:rPr lang="en-US" dirty="0"/>
              <a:t>Project Goal</a:t>
            </a:r>
          </a:p>
        </p:txBody>
      </p:sp>
      <p:sp>
        <p:nvSpPr>
          <p:cNvPr id="3" name="Text Placeholder 2">
            <a:extLst>
              <a:ext uri="{FF2B5EF4-FFF2-40B4-BE49-F238E27FC236}">
                <a16:creationId xmlns:a16="http://schemas.microsoft.com/office/drawing/2014/main" id="{B941637E-2E94-6546-9B6E-7F74563EF116}"/>
              </a:ext>
            </a:extLst>
          </p:cNvPr>
          <p:cNvSpPr>
            <a:spLocks noGrp="1"/>
          </p:cNvSpPr>
          <p:nvPr>
            <p:ph type="body" sz="quarter" idx="11"/>
          </p:nvPr>
        </p:nvSpPr>
        <p:spPr>
          <a:xfrm>
            <a:off x="445530" y="1487096"/>
            <a:ext cx="8234236" cy="3331029"/>
          </a:xfrm>
        </p:spPr>
        <p:txBody>
          <a:bodyPr/>
          <a:lstStyle/>
          <a:p>
            <a:r>
              <a:rPr lang="en-US" dirty="0"/>
              <a:t>The project will be deemed effective if 85% of drivers are going at or below the 30 mph speed limit and top driver speed is capped at around 5-7 mph over the speed limit</a:t>
            </a:r>
          </a:p>
          <a:p>
            <a:pPr lvl="1"/>
            <a:r>
              <a:rPr lang="en-US" sz="1600" dirty="0">
                <a:solidFill>
                  <a:srgbClr val="78AA00"/>
                </a:solidFill>
              </a:rPr>
              <a:t>Based on your location, King Charles Rd, </a:t>
            </a:r>
            <a:r>
              <a:rPr lang="en-US" sz="1600" dirty="0" err="1">
                <a:solidFill>
                  <a:srgbClr val="78AA00"/>
                </a:solidFill>
              </a:rPr>
              <a:t>Milburnie</a:t>
            </a:r>
            <a:r>
              <a:rPr lang="en-US" sz="1600" dirty="0">
                <a:solidFill>
                  <a:srgbClr val="78AA00"/>
                </a:solidFill>
              </a:rPr>
              <a:t> Rd – W, and Glascock St are the closest completed traffic calming project to you with this style of completed project.  We encourage you to go drive these streets yourself to experience the final project.</a:t>
            </a:r>
          </a:p>
          <a:p>
            <a:r>
              <a:rPr lang="en-US" dirty="0"/>
              <a:t>Once the project has been completed for approximately 6 months, an after-study will be performed to measure project effectiveness</a:t>
            </a:r>
            <a:endParaRPr lang="en-US" dirty="0">
              <a:solidFill>
                <a:srgbClr val="A9C23F"/>
              </a:solidFill>
            </a:endParaRPr>
          </a:p>
        </p:txBody>
      </p:sp>
    </p:spTree>
    <p:extLst>
      <p:ext uri="{BB962C8B-B14F-4D97-AF65-F5344CB8AC3E}">
        <p14:creationId xmlns:p14="http://schemas.microsoft.com/office/powerpoint/2010/main" val="35386886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980361A-9700-E74F-AD95-A5A659FB3537}"/>
              </a:ext>
            </a:extLst>
          </p:cNvPr>
          <p:cNvSpPr>
            <a:spLocks noGrp="1"/>
          </p:cNvSpPr>
          <p:nvPr>
            <p:ph type="body" sz="quarter" idx="13"/>
          </p:nvPr>
        </p:nvSpPr>
        <p:spPr>
          <a:xfrm>
            <a:off x="246185" y="1406075"/>
            <a:ext cx="8623495" cy="3161763"/>
          </a:xfrm>
        </p:spPr>
        <p:txBody>
          <a:bodyPr/>
          <a:lstStyle/>
          <a:p>
            <a:pPr marL="342900" indent="-342900">
              <a:buFont typeface="Arial" panose="020B0604020202020204" pitchFamily="34" charset="0"/>
              <a:buChar char="•"/>
            </a:pPr>
            <a:r>
              <a:rPr lang="en-US" dirty="0"/>
              <a:t>What are your thoughts on the proposed design?</a:t>
            </a:r>
          </a:p>
          <a:p>
            <a:pPr marL="800100" lvl="1" indent="-342900">
              <a:buFont typeface="Arial" panose="020B0604020202020204" pitchFamily="34" charset="0"/>
              <a:buChar char="•"/>
            </a:pPr>
            <a:r>
              <a:rPr lang="en-US" sz="1800" dirty="0"/>
              <a:t>Should we place more or less treatments along the street?</a:t>
            </a:r>
          </a:p>
          <a:p>
            <a:pPr marL="342900" indent="-342900">
              <a:buFont typeface="Arial" panose="020B0604020202020204" pitchFamily="34" charset="0"/>
              <a:buChar char="•"/>
            </a:pPr>
            <a:r>
              <a:rPr lang="en-US" dirty="0"/>
              <a:t>Have we adequately addressed problem areas you see?</a:t>
            </a:r>
          </a:p>
          <a:p>
            <a:pPr marL="800100" lvl="1" indent="-342900">
              <a:buFont typeface="Arial" panose="020B0604020202020204" pitchFamily="34" charset="0"/>
              <a:buChar char="•"/>
            </a:pPr>
            <a:r>
              <a:rPr lang="en-US" sz="1800" dirty="0"/>
              <a:t>Should we place another traffic calming treatment in a targeted location?</a:t>
            </a:r>
          </a:p>
          <a:p>
            <a:pPr marL="342900" indent="-342900">
              <a:buFont typeface="Arial" panose="020B0604020202020204" pitchFamily="34" charset="0"/>
              <a:buChar char="•"/>
            </a:pPr>
            <a:r>
              <a:rPr lang="en-US" dirty="0"/>
              <a:t>What other questions, comments, suggestions do you have?</a:t>
            </a:r>
          </a:p>
        </p:txBody>
      </p:sp>
      <p:sp>
        <p:nvSpPr>
          <p:cNvPr id="4" name="Title 3">
            <a:extLst>
              <a:ext uri="{FF2B5EF4-FFF2-40B4-BE49-F238E27FC236}">
                <a16:creationId xmlns:a16="http://schemas.microsoft.com/office/drawing/2014/main" id="{070B8EAA-301E-8C48-B6D8-0E80BFFA9FE3}"/>
              </a:ext>
            </a:extLst>
          </p:cNvPr>
          <p:cNvSpPr>
            <a:spLocks noGrp="1"/>
          </p:cNvSpPr>
          <p:nvPr>
            <p:ph type="title"/>
          </p:nvPr>
        </p:nvSpPr>
        <p:spPr>
          <a:xfrm>
            <a:off x="0" y="387331"/>
            <a:ext cx="9144000" cy="590551"/>
          </a:xfrm>
        </p:spPr>
        <p:txBody>
          <a:bodyPr/>
          <a:lstStyle/>
          <a:p>
            <a:pPr algn="ctr"/>
            <a:r>
              <a:rPr lang="en-US" dirty="0"/>
              <a:t>Public Comment</a:t>
            </a:r>
          </a:p>
        </p:txBody>
      </p:sp>
    </p:spTree>
    <p:extLst>
      <p:ext uri="{BB962C8B-B14F-4D97-AF65-F5344CB8AC3E}">
        <p14:creationId xmlns:p14="http://schemas.microsoft.com/office/powerpoint/2010/main" val="41189009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a:lstStyle>
        <a:defPPr algn="l">
          <a:defRPr sz="2800" dirty="0" smtClean="0">
            <a:solidFill>
              <a:srgbClr val="A9C23F"/>
            </a:solidFill>
          </a:defRPr>
        </a:defPPr>
      </a:lstStyle>
    </a:tx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4da20e75-795b-407d-89fa-a59ae0f52f0b">
      <Terms xmlns="http://schemas.microsoft.com/office/infopath/2007/PartnerControls"/>
    </lcf76f155ced4ddcb4097134ff3c332f>
    <TaxCatchAll xmlns="b4eee167-adf1-4db3-86af-89c1105dbf9a" xsi:nil="true"/>
    <File_x0020_Status xmlns="57e5a143-cfaf-404d-a739-a6bf198ca2fd">Ready to Publish</File_x0020_Status>
    <Cloud_x0020_URL xmlns="57e5a143-cfaf-404d-a739-a6bf198ca2fd" xsi:nil="true"/>
    <Job_x0020_Status1 xmlns="57e5a143-cfaf-404d-a739-a6bf198ca2fd">None</Job_x0020_Status1>
    <Requestor xmlns="57e5a143-cfaf-404d-a739-a6bf198ca2fd">
      <UserInfo>
        <DisplayName/>
        <AccountId xsi:nil="true"/>
        <AccountType/>
      </UserInfo>
    </Requestor>
  </documentManagement>
</p:properties>
</file>

<file path=customXml/item2.xml><?xml version="1.0" encoding="utf-8"?>
<ct:contentTypeSchema xmlns:ct="http://schemas.microsoft.com/office/2006/metadata/contentType" xmlns:ma="http://schemas.microsoft.com/office/2006/metadata/properties/metaAttributes" ct:_="" ma:_="" ma:contentTypeName="Raleigh-Public-WebSite" ma:contentTypeID="0x0101006DEB8297AF301742B1CAE877A57B92DF00DA5B71EDD91E8C4A9FB5312ACC95F994" ma:contentTypeVersion="63" ma:contentTypeDescription="" ma:contentTypeScope="" ma:versionID="0a8ab28bbf1d8b1b23d081ac483c3148">
  <xsd:schema xmlns:xsd="http://www.w3.org/2001/XMLSchema" xmlns:xs="http://www.w3.org/2001/XMLSchema" xmlns:p="http://schemas.microsoft.com/office/2006/metadata/properties" xmlns:ns2="57e5a143-cfaf-404d-a739-a6bf198ca2fd" xmlns:ns3="4da20e75-795b-407d-89fa-a59ae0f52f0b" xmlns:ns4="b4eee167-adf1-4db3-86af-89c1105dbf9a" targetNamespace="http://schemas.microsoft.com/office/2006/metadata/properties" ma:root="true" ma:fieldsID="f0916035bfe0d762fbd0dad82bc8503e" ns2:_="" ns3:_="" ns4:_="">
    <xsd:import namespace="57e5a143-cfaf-404d-a739-a6bf198ca2fd"/>
    <xsd:import namespace="4da20e75-795b-407d-89fa-a59ae0f52f0b"/>
    <xsd:import namespace="b4eee167-adf1-4db3-86af-89c1105dbf9a"/>
    <xsd:element name="properties">
      <xsd:complexType>
        <xsd:sequence>
          <xsd:element name="documentManagement">
            <xsd:complexType>
              <xsd:all>
                <xsd:element ref="ns2:File_x0020_Status" minOccurs="0"/>
                <xsd:element ref="ns2:Cloud_x0020_URL" minOccurs="0"/>
                <xsd:element ref="ns2:Requestor" minOccurs="0"/>
                <xsd:element ref="ns2:Job_x0020_Status1" minOccurs="0"/>
                <xsd:element ref="ns3:MediaServiceMetadata" minOccurs="0"/>
                <xsd:element ref="ns3:MediaServiceFastMetadata" minOccurs="0"/>
                <xsd:element ref="ns4:SharedWithUsers" minOccurs="0"/>
                <xsd:element ref="ns4:SharedWithDetail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lcf76f155ced4ddcb4097134ff3c332f" minOccurs="0"/>
                <xsd:element ref="ns4:TaxCatchAll"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7e5a143-cfaf-404d-a739-a6bf198ca2fd" elementFormDefault="qualified">
    <xsd:import namespace="http://schemas.microsoft.com/office/2006/documentManagement/types"/>
    <xsd:import namespace="http://schemas.microsoft.com/office/infopath/2007/PartnerControls"/>
    <xsd:element name="File_x0020_Status" ma:index="8" nillable="true" ma:displayName="File Status" ma:default="New" ma:format="Dropdown" ma:internalName="File_x0020_Status">
      <xsd:simpleType>
        <xsd:restriction base="dms:Choice">
          <xsd:enumeration value="New"/>
          <xsd:enumeration value="Ready to Publish"/>
          <xsd:enumeration value="Published"/>
          <xsd:enumeration value="Ready to Retract"/>
          <xsd:enumeration value="Retracted"/>
        </xsd:restriction>
      </xsd:simpleType>
    </xsd:element>
    <xsd:element name="Cloud_x0020_URL" ma:index="9" nillable="true" ma:displayName="Cloud URL" ma:internalName="Cloud_x0020_URL">
      <xsd:simpleType>
        <xsd:restriction base="dms:Text">
          <xsd:maxLength value="255"/>
        </xsd:restriction>
      </xsd:simpleType>
    </xsd:element>
    <xsd:element name="Requestor" ma:index="10" nillable="true" ma:displayName="Requestor" ma:hidden="true" ma:list="UserInfo" ma:SharePointGroup="0" ma:internalName="Requesto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Job_x0020_Status1" ma:index="11" nillable="true" ma:displayName="Job Status" ma:default="None" ma:format="Dropdown" ma:hidden="true" ma:internalName="Job_x0020_Status1" ma:readOnly="false">
      <xsd:simpleType>
        <xsd:restriction base="dms:Choice">
          <xsd:enumeration value="None"/>
          <xsd:enumeration value="Succeeded to Publish"/>
          <xsd:enumeration value="Succeeded to Retract"/>
          <xsd:enumeration value="Failed to Publish"/>
          <xsd:enumeration value="Failed to Retract"/>
        </xsd:restriction>
      </xsd:simpleType>
    </xsd:element>
  </xsd:schema>
  <xsd:schema xmlns:xsd="http://www.w3.org/2001/XMLSchema" xmlns:xs="http://www.w3.org/2001/XMLSchema" xmlns:dms="http://schemas.microsoft.com/office/2006/documentManagement/types" xmlns:pc="http://schemas.microsoft.com/office/infopath/2007/PartnerControls" targetNamespace="4da20e75-795b-407d-89fa-a59ae0f52f0b" elementFormDefault="qualified">
    <xsd:import namespace="http://schemas.microsoft.com/office/2006/documentManagement/types"/>
    <xsd:import namespace="http://schemas.microsoft.com/office/infopath/2007/PartnerControls"/>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ternalName="MediaServiceDateTake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4390dcb-9ef6-4861-8ed4-d93efaede2be" ma:termSetId="09814cd3-568e-fe90-9814-8d621ff8fb84" ma:anchorId="fba54fb3-c3e1-fe81-a776-ca4b69148c4d" ma:open="true" ma:isKeyword="false">
      <xsd:complexType>
        <xsd:sequence>
          <xsd:element ref="pc:Terms" minOccurs="0" maxOccurs="1"/>
        </xsd:sequence>
      </xsd:complexType>
    </xsd:element>
    <xsd:element name="MediaLengthInSeconds" ma:index="24"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4eee167-adf1-4db3-86af-89c1105dbf9a"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211ecab8-2f67-4386-a6ec-81260e473004}" ma:internalName="TaxCatchAll" ma:showField="CatchAllData" ma:web="b4eee167-adf1-4db3-86af-89c1105dbf9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haredContentType xmlns="Microsoft.SharePoint.Taxonomy.ContentTypeSync" SourceId="94390dcb-9ef6-4861-8ed4-d93efaede2be" ContentTypeId="0x0101006DEB8297AF301742B1CAE877A57B92DF" PreviousValue="false"/>
</file>

<file path=customXml/itemProps1.xml><?xml version="1.0" encoding="utf-8"?>
<ds:datastoreItem xmlns:ds="http://schemas.openxmlformats.org/officeDocument/2006/customXml" ds:itemID="{92CC577C-35BB-4FDF-A9ED-B35C243B4172}">
  <ds:schemaRefs>
    <ds:schemaRef ds:uri="http://schemas.microsoft.com/office/2006/metadata/properties"/>
    <ds:schemaRef ds:uri="http://schemas.microsoft.com/office/infopath/2007/PartnerControls"/>
    <ds:schemaRef ds:uri="665c352f-8d6d-4020-a5b6-a08d6a705dae"/>
    <ds:schemaRef ds:uri="cad1fc40-1454-4c97-aeb5-35d97b6fa482"/>
  </ds:schemaRefs>
</ds:datastoreItem>
</file>

<file path=customXml/itemProps2.xml><?xml version="1.0" encoding="utf-8"?>
<ds:datastoreItem xmlns:ds="http://schemas.openxmlformats.org/officeDocument/2006/customXml" ds:itemID="{4D1AD539-0801-425A-BAC6-DEBC3CAE3836}"/>
</file>

<file path=customXml/itemProps3.xml><?xml version="1.0" encoding="utf-8"?>
<ds:datastoreItem xmlns:ds="http://schemas.openxmlformats.org/officeDocument/2006/customXml" ds:itemID="{BA25D7CA-9869-4B50-BE55-2CC4E5F48427}">
  <ds:schemaRefs>
    <ds:schemaRef ds:uri="http://schemas.microsoft.com/sharepoint/v3/contenttype/forms"/>
  </ds:schemaRefs>
</ds:datastoreItem>
</file>

<file path=customXml/itemProps4.xml><?xml version="1.0" encoding="utf-8"?>
<ds:datastoreItem xmlns:ds="http://schemas.openxmlformats.org/officeDocument/2006/customXml" ds:itemID="{B2511920-A063-40BF-94D6-0ECCFAEDBF86}"/>
</file>

<file path=docProps/app.xml><?xml version="1.0" encoding="utf-8"?>
<Properties xmlns="http://schemas.openxmlformats.org/officeDocument/2006/extended-properties" xmlns:vt="http://schemas.openxmlformats.org/officeDocument/2006/docPropsVTypes">
  <Template/>
  <TotalTime>21454</TotalTime>
  <Words>480</Words>
  <Application>Microsoft Office PowerPoint</Application>
  <PresentationFormat>On-screen Show (16:9)</PresentationFormat>
  <Paragraphs>40</Paragraphs>
  <Slides>10</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10</vt:i4>
      </vt:variant>
    </vt:vector>
  </HeadingPairs>
  <TitlesOfParts>
    <vt:vector size="17" baseType="lpstr">
      <vt:lpstr>Arial</vt:lpstr>
      <vt:lpstr>Arial</vt:lpstr>
      <vt:lpstr>Calibri</vt:lpstr>
      <vt:lpstr>Corbel</vt:lpstr>
      <vt:lpstr>Times New Roman</vt:lpstr>
      <vt:lpstr>Office Theme</vt:lpstr>
      <vt:lpstr>1_Office Theme</vt:lpstr>
      <vt:lpstr>PowerPoint Presentation</vt:lpstr>
      <vt:lpstr>How do we approach the traffic calming design?</vt:lpstr>
      <vt:lpstr>Treatment Limitations</vt:lpstr>
      <vt:lpstr>Speed Table (vertical)</vt:lpstr>
      <vt:lpstr>Speed Table (vertical)</vt:lpstr>
      <vt:lpstr>Evaluation Data</vt:lpstr>
      <vt:lpstr>Design Process</vt:lpstr>
      <vt:lpstr>Project Goal</vt:lpstr>
      <vt:lpstr>Public Comment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Bannister, Eric</dc:creator>
  <cp:lastModifiedBy>Shumaker, William</cp:lastModifiedBy>
  <cp:revision>161</cp:revision>
  <dcterms:created xsi:type="dcterms:W3CDTF">2016-11-08T17:14:47Z</dcterms:created>
  <dcterms:modified xsi:type="dcterms:W3CDTF">2023-02-08T16:40:55Z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0x0101006DEB8297AF301742B1CAE877A57B92DF00DA5B71EDD91E8C4A9FB5312ACC95F994</vt:lpwstr>
  </property>
  <property fmtid="{D5CDD505-2E9C-101B-9397-08002B2CF9AE}" pid="3" name="Order">
    <vt:r8>6549900</vt:r8>
  </property>
  <property fmtid="{D5CDD505-2E9C-101B-9397-08002B2CF9AE}" pid="4" name="MediaServiceImageTags">
    <vt:lpwstr/>
  </property>
</Properties>
</file>