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20"/>
  </p:notesMasterIdLst>
  <p:handoutMasterIdLst>
    <p:handoutMasterId r:id="rId21"/>
  </p:handoutMasterIdLst>
  <p:sldIdLst>
    <p:sldId id="317" r:id="rId6"/>
    <p:sldId id="298" r:id="rId7"/>
    <p:sldId id="321" r:id="rId8"/>
    <p:sldId id="300" r:id="rId9"/>
    <p:sldId id="301" r:id="rId10"/>
    <p:sldId id="315" r:id="rId11"/>
    <p:sldId id="322" r:id="rId12"/>
    <p:sldId id="323" r:id="rId13"/>
    <p:sldId id="316" r:id="rId14"/>
    <p:sldId id="302" r:id="rId15"/>
    <p:sldId id="303" r:id="rId16"/>
    <p:sldId id="304" r:id="rId17"/>
    <p:sldId id="305" r:id="rId18"/>
    <p:sldId id="309"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2CD16-B6B5-4A9A-BE70-446C2C4E5FE6}" v="1" dt="2023-02-03T20:36:45.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40" d="100"/>
          <a:sy n="140" d="100"/>
        </p:scale>
        <p:origin x="372" y="102"/>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18D2CD16-B6B5-4A9A-BE70-446C2C4E5FE6}"/>
    <pc:docChg chg="custSel addSld modSld">
      <pc:chgData name="Shumaker, William" userId="7d3a40e7-de5a-4a36-a22a-511c2d77f826" providerId="ADAL" clId="{18D2CD16-B6B5-4A9A-BE70-446C2C4E5FE6}" dt="2023-02-22T16:26:42.343" v="242" actId="1076"/>
      <pc:docMkLst>
        <pc:docMk/>
      </pc:docMkLst>
      <pc:sldChg chg="addSp delSp modSp mod">
        <pc:chgData name="Shumaker, William" userId="7d3a40e7-de5a-4a36-a22a-511c2d77f826" providerId="ADAL" clId="{18D2CD16-B6B5-4A9A-BE70-446C2C4E5FE6}" dt="2023-02-22T16:26:42.343" v="242" actId="1076"/>
        <pc:sldMkLst>
          <pc:docMk/>
          <pc:sldMk cId="579505440" sldId="302"/>
        </pc:sldMkLst>
        <pc:spChg chg="mod">
          <ac:chgData name="Shumaker, William" userId="7d3a40e7-de5a-4a36-a22a-511c2d77f826" providerId="ADAL" clId="{18D2CD16-B6B5-4A9A-BE70-446C2C4E5FE6}" dt="2023-02-22T16:22:14.835" v="239" actId="20577"/>
          <ac:spMkLst>
            <pc:docMk/>
            <pc:sldMk cId="579505440" sldId="302"/>
            <ac:spMk id="4" creationId="{F1474285-75DD-BA43-BEC8-16C19DD213AB}"/>
          </ac:spMkLst>
        </pc:spChg>
        <pc:picChg chg="add mod">
          <ac:chgData name="Shumaker, William" userId="7d3a40e7-de5a-4a36-a22a-511c2d77f826" providerId="ADAL" clId="{18D2CD16-B6B5-4A9A-BE70-446C2C4E5FE6}" dt="2023-02-22T16:26:42.343" v="242" actId="1076"/>
          <ac:picMkLst>
            <pc:docMk/>
            <pc:sldMk cId="579505440" sldId="302"/>
            <ac:picMk id="3" creationId="{7C1D8CFB-6FB6-C5D7-302F-C631685FBDB6}"/>
          </ac:picMkLst>
        </pc:picChg>
        <pc:picChg chg="del">
          <ac:chgData name="Shumaker, William" userId="7d3a40e7-de5a-4a36-a22a-511c2d77f826" providerId="ADAL" clId="{18D2CD16-B6B5-4A9A-BE70-446C2C4E5FE6}" dt="2023-02-17T14:58:12.037" v="118" actId="478"/>
          <ac:picMkLst>
            <pc:docMk/>
            <pc:sldMk cId="579505440" sldId="302"/>
            <ac:picMk id="5" creationId="{B7FA8911-6381-49C6-AF72-9716FD31A7EF}"/>
          </ac:picMkLst>
        </pc:picChg>
      </pc:sldChg>
      <pc:sldChg chg="modSp mod">
        <pc:chgData name="Shumaker, William" userId="7d3a40e7-de5a-4a36-a22a-511c2d77f826" providerId="ADAL" clId="{18D2CD16-B6B5-4A9A-BE70-446C2C4E5FE6}" dt="2023-02-17T15:00:04.553" v="237" actId="20577"/>
        <pc:sldMkLst>
          <pc:docMk/>
          <pc:sldMk cId="4026495361" sldId="303"/>
        </pc:sldMkLst>
        <pc:spChg chg="mod">
          <ac:chgData name="Shumaker, William" userId="7d3a40e7-de5a-4a36-a22a-511c2d77f826" providerId="ADAL" clId="{18D2CD16-B6B5-4A9A-BE70-446C2C4E5FE6}" dt="2023-02-17T15:00:04.553" v="237" actId="20577"/>
          <ac:spMkLst>
            <pc:docMk/>
            <pc:sldMk cId="4026495361" sldId="303"/>
            <ac:spMk id="2" creationId="{2A1EFB98-6382-6840-B249-F2A8295CD362}"/>
          </ac:spMkLst>
        </pc:spChg>
      </pc:sldChg>
      <pc:sldChg chg="modSp mod">
        <pc:chgData name="Shumaker, William" userId="7d3a40e7-de5a-4a36-a22a-511c2d77f826" providerId="ADAL" clId="{18D2CD16-B6B5-4A9A-BE70-446C2C4E5FE6}" dt="2023-02-17T15:00:23.983" v="238" actId="1076"/>
        <pc:sldMkLst>
          <pc:docMk/>
          <pc:sldMk cId="3094553167" sldId="309"/>
        </pc:sldMkLst>
        <pc:spChg chg="mod">
          <ac:chgData name="Shumaker, William" userId="7d3a40e7-de5a-4a36-a22a-511c2d77f826" providerId="ADAL" clId="{18D2CD16-B6B5-4A9A-BE70-446C2C4E5FE6}" dt="2023-02-17T15:00:23.983" v="238" actId="1076"/>
          <ac:spMkLst>
            <pc:docMk/>
            <pc:sldMk cId="3094553167" sldId="309"/>
            <ac:spMk id="2" creationId="{4A6B1884-782C-9E48-8BF7-054D16D9C4C9}"/>
          </ac:spMkLst>
        </pc:spChg>
      </pc:sldChg>
      <pc:sldChg chg="modSp mod">
        <pc:chgData name="Shumaker, William" userId="7d3a40e7-de5a-4a36-a22a-511c2d77f826" providerId="ADAL" clId="{18D2CD16-B6B5-4A9A-BE70-446C2C4E5FE6}" dt="2023-02-17T14:58:05.855" v="117" actId="20577"/>
        <pc:sldMkLst>
          <pc:docMk/>
          <pc:sldMk cId="117080663" sldId="321"/>
        </pc:sldMkLst>
        <pc:spChg chg="mod">
          <ac:chgData name="Shumaker, William" userId="7d3a40e7-de5a-4a36-a22a-511c2d77f826" providerId="ADAL" clId="{18D2CD16-B6B5-4A9A-BE70-446C2C4E5FE6}" dt="2023-02-17T14:58:05.855" v="117" actId="20577"/>
          <ac:spMkLst>
            <pc:docMk/>
            <pc:sldMk cId="117080663" sldId="321"/>
            <ac:spMk id="2" creationId="{1226EAF4-DC33-2043-84BD-D8375063F130}"/>
          </ac:spMkLst>
        </pc:spChg>
      </pc:sldChg>
      <pc:sldChg chg="add">
        <pc:chgData name="Shumaker, William" userId="7d3a40e7-de5a-4a36-a22a-511c2d77f826" providerId="ADAL" clId="{18D2CD16-B6B5-4A9A-BE70-446C2C4E5FE6}" dt="2023-02-03T20:36:45.637" v="20"/>
        <pc:sldMkLst>
          <pc:docMk/>
          <pc:sldMk cId="3069647260" sldId="322"/>
        </pc:sldMkLst>
      </pc:sldChg>
      <pc:sldChg chg="add">
        <pc:chgData name="Shumaker, William" userId="7d3a40e7-de5a-4a36-a22a-511c2d77f826" providerId="ADAL" clId="{18D2CD16-B6B5-4A9A-BE70-446C2C4E5FE6}" dt="2023-02-03T20:36:45.637" v="20"/>
        <pc:sldMkLst>
          <pc:docMk/>
          <pc:sldMk cId="3437315802" sldId="323"/>
        </pc:sldMkLst>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829150F6-EC00-4FC3-8ED0-9915D3349B18}"/>
    <pc:docChg chg="custSel delSld modSld">
      <pc:chgData name="Shumaker, William" userId="7d3a40e7-de5a-4a36-a22a-511c2d77f826" providerId="ADAL" clId="{829150F6-EC00-4FC3-8ED0-9915D3349B18}" dt="2022-04-14T15:26:40.441" v="683" actId="20577"/>
      <pc:docMkLst>
        <pc:docMk/>
      </pc:docMkLst>
      <pc:sldChg chg="modSp mod">
        <pc:chgData name="Shumaker, William" userId="7d3a40e7-de5a-4a36-a22a-511c2d77f826" providerId="ADAL" clId="{829150F6-EC00-4FC3-8ED0-9915D3349B18}" dt="2022-04-14T15:17:42.778" v="100" actId="20577"/>
        <pc:sldMkLst>
          <pc:docMk/>
          <pc:sldMk cId="4075715707" sldId="298"/>
        </pc:sldMkLst>
        <pc:spChg chg="mod">
          <ac:chgData name="Shumaker, William" userId="7d3a40e7-de5a-4a36-a22a-511c2d77f826" providerId="ADAL" clId="{829150F6-EC00-4FC3-8ED0-9915D3349B18}" dt="2022-04-14T15:17:42.778" v="100" actId="20577"/>
          <ac:spMkLst>
            <pc:docMk/>
            <pc:sldMk cId="4075715707" sldId="298"/>
            <ac:spMk id="2" creationId="{1226EAF4-DC33-2043-84BD-D8375063F130}"/>
          </ac:spMkLst>
        </pc:spChg>
      </pc:sldChg>
      <pc:sldChg chg="addSp delSp modSp mod">
        <pc:chgData name="Shumaker, William" userId="7d3a40e7-de5a-4a36-a22a-511c2d77f826" providerId="ADAL" clId="{829150F6-EC00-4FC3-8ED0-9915D3349B18}" dt="2022-04-14T15:20:06.147" v="154" actId="1076"/>
        <pc:sldMkLst>
          <pc:docMk/>
          <pc:sldMk cId="579505440" sldId="302"/>
        </pc:sldMkLst>
        <pc:picChg chg="del">
          <ac:chgData name="Shumaker, William" userId="7d3a40e7-de5a-4a36-a22a-511c2d77f826" providerId="ADAL" clId="{829150F6-EC00-4FC3-8ED0-9915D3349B18}" dt="2022-04-14T15:19:41.580" v="151" actId="478"/>
          <ac:picMkLst>
            <pc:docMk/>
            <pc:sldMk cId="579505440" sldId="302"/>
            <ac:picMk id="2" creationId="{658D90AE-9B77-4189-A8D2-C392EBAABA9B}"/>
          </ac:picMkLst>
        </pc:picChg>
        <pc:picChg chg="add mod">
          <ac:chgData name="Shumaker, William" userId="7d3a40e7-de5a-4a36-a22a-511c2d77f826" providerId="ADAL" clId="{829150F6-EC00-4FC3-8ED0-9915D3349B18}" dt="2022-04-14T15:20:06.147" v="154" actId="1076"/>
          <ac:picMkLst>
            <pc:docMk/>
            <pc:sldMk cId="579505440" sldId="302"/>
            <ac:picMk id="5" creationId="{B7FA8911-6381-49C6-AF72-9716FD31A7EF}"/>
          </ac:picMkLst>
        </pc:picChg>
      </pc:sldChg>
      <pc:sldChg chg="modSp mod">
        <pc:chgData name="Shumaker, William" userId="7d3a40e7-de5a-4a36-a22a-511c2d77f826" providerId="ADAL" clId="{829150F6-EC00-4FC3-8ED0-9915D3349B18}" dt="2022-04-14T15:25:10.488" v="640" actId="20577"/>
        <pc:sldMkLst>
          <pc:docMk/>
          <pc:sldMk cId="4026495361" sldId="303"/>
        </pc:sldMkLst>
        <pc:spChg chg="mod">
          <ac:chgData name="Shumaker, William" userId="7d3a40e7-de5a-4a36-a22a-511c2d77f826" providerId="ADAL" clId="{829150F6-EC00-4FC3-8ED0-9915D3349B18}" dt="2022-04-14T15:25:10.488" v="640" actId="20577"/>
          <ac:spMkLst>
            <pc:docMk/>
            <pc:sldMk cId="4026495361" sldId="303"/>
            <ac:spMk id="2" creationId="{2A1EFB98-6382-6840-B249-F2A8295CD362}"/>
          </ac:spMkLst>
        </pc:spChg>
      </pc:sldChg>
      <pc:sldChg chg="modSp mod">
        <pc:chgData name="Shumaker, William" userId="7d3a40e7-de5a-4a36-a22a-511c2d77f826" providerId="ADAL" clId="{829150F6-EC00-4FC3-8ED0-9915D3349B18}" dt="2022-04-14T15:26:20.072" v="665" actId="20577"/>
        <pc:sldMkLst>
          <pc:docMk/>
          <pc:sldMk cId="3538688670" sldId="304"/>
        </pc:sldMkLst>
        <pc:spChg chg="mod">
          <ac:chgData name="Shumaker, William" userId="7d3a40e7-de5a-4a36-a22a-511c2d77f826" providerId="ADAL" clId="{829150F6-EC00-4FC3-8ED0-9915D3349B18}" dt="2022-04-14T15:26:20.072" v="665" actId="20577"/>
          <ac:spMkLst>
            <pc:docMk/>
            <pc:sldMk cId="3538688670" sldId="304"/>
            <ac:spMk id="3" creationId="{B941637E-2E94-6546-9B6E-7F74563EF116}"/>
          </ac:spMkLst>
        </pc:spChg>
      </pc:sldChg>
      <pc:sldChg chg="modSp mod">
        <pc:chgData name="Shumaker, William" userId="7d3a40e7-de5a-4a36-a22a-511c2d77f826" providerId="ADAL" clId="{829150F6-EC00-4FC3-8ED0-9915D3349B18}" dt="2022-04-14T15:26:28.330" v="666" actId="6549"/>
        <pc:sldMkLst>
          <pc:docMk/>
          <pc:sldMk cId="4118900938" sldId="305"/>
        </pc:sldMkLst>
        <pc:spChg chg="mod">
          <ac:chgData name="Shumaker, William" userId="7d3a40e7-de5a-4a36-a22a-511c2d77f826" providerId="ADAL" clId="{829150F6-EC00-4FC3-8ED0-9915D3349B18}" dt="2022-04-14T15:26:28.330" v="666" actId="6549"/>
          <ac:spMkLst>
            <pc:docMk/>
            <pc:sldMk cId="4118900938" sldId="305"/>
            <ac:spMk id="3" creationId="{B980361A-9700-E74F-AD95-A5A659FB3537}"/>
          </ac:spMkLst>
        </pc:spChg>
      </pc:sldChg>
      <pc:sldChg chg="modSp mod">
        <pc:chgData name="Shumaker, William" userId="7d3a40e7-de5a-4a36-a22a-511c2d77f826" providerId="ADAL" clId="{829150F6-EC00-4FC3-8ED0-9915D3349B18}" dt="2022-04-14T15:26:40.441" v="683" actId="20577"/>
        <pc:sldMkLst>
          <pc:docMk/>
          <pc:sldMk cId="3094553167" sldId="309"/>
        </pc:sldMkLst>
        <pc:spChg chg="mod">
          <ac:chgData name="Shumaker, William" userId="7d3a40e7-de5a-4a36-a22a-511c2d77f826" providerId="ADAL" clId="{829150F6-EC00-4FC3-8ED0-9915D3349B18}" dt="2022-04-14T15:26:40.441" v="683" actId="20577"/>
          <ac:spMkLst>
            <pc:docMk/>
            <pc:sldMk cId="3094553167" sldId="309"/>
            <ac:spMk id="2" creationId="{4A6B1884-782C-9E48-8BF7-054D16D9C4C9}"/>
          </ac:spMkLst>
        </pc:spChg>
      </pc:sldChg>
      <pc:sldChg chg="modSp mod">
        <pc:chgData name="Shumaker, William" userId="7d3a40e7-de5a-4a36-a22a-511c2d77f826" providerId="ADAL" clId="{829150F6-EC00-4FC3-8ED0-9915D3349B18}" dt="2022-04-14T15:19:24.532" v="146" actId="6549"/>
        <pc:sldMkLst>
          <pc:docMk/>
          <pc:sldMk cId="117080663" sldId="321"/>
        </pc:sldMkLst>
        <pc:spChg chg="mod">
          <ac:chgData name="Shumaker, William" userId="7d3a40e7-de5a-4a36-a22a-511c2d77f826" providerId="ADAL" clId="{829150F6-EC00-4FC3-8ED0-9915D3349B18}" dt="2022-04-14T15:19:24.532" v="146" actId="6549"/>
          <ac:spMkLst>
            <pc:docMk/>
            <pc:sldMk cId="117080663" sldId="321"/>
            <ac:spMk id="2" creationId="{1226EAF4-DC33-2043-84BD-D8375063F130}"/>
          </ac:spMkLst>
        </pc:spChg>
      </pc:sldChg>
      <pc:sldChg chg="del">
        <pc:chgData name="Shumaker, William" userId="7d3a40e7-de5a-4a36-a22a-511c2d77f826" providerId="ADAL" clId="{829150F6-EC00-4FC3-8ED0-9915D3349B18}" dt="2022-04-14T15:19:32.679" v="147" actId="47"/>
        <pc:sldMkLst>
          <pc:docMk/>
          <pc:sldMk cId="3069647260" sldId="322"/>
        </pc:sldMkLst>
      </pc:sldChg>
      <pc:sldChg chg="del">
        <pc:chgData name="Shumaker, William" userId="7d3a40e7-de5a-4a36-a22a-511c2d77f826" providerId="ADAL" clId="{829150F6-EC00-4FC3-8ED0-9915D3349B18}" dt="2022-04-14T15:19:33.419" v="148" actId="47"/>
        <pc:sldMkLst>
          <pc:docMk/>
          <pc:sldMk cId="3437315802" sldId="323"/>
        </pc:sldMkLst>
      </pc:sldChg>
      <pc:sldChg chg="del">
        <pc:chgData name="Shumaker, William" userId="7d3a40e7-de5a-4a36-a22a-511c2d77f826" providerId="ADAL" clId="{829150F6-EC00-4FC3-8ED0-9915D3349B18}" dt="2022-04-14T15:19:34.178" v="149" actId="47"/>
        <pc:sldMkLst>
          <pc:docMk/>
          <pc:sldMk cId="3071832814" sldId="324"/>
        </pc:sldMkLst>
      </pc:sldChg>
      <pc:sldChg chg="del">
        <pc:chgData name="Shumaker, William" userId="7d3a40e7-de5a-4a36-a22a-511c2d77f826" providerId="ADAL" clId="{829150F6-EC00-4FC3-8ED0-9915D3349B18}" dt="2022-04-14T15:19:34.991" v="150" actId="47"/>
        <pc:sldMkLst>
          <pc:docMk/>
          <pc:sldMk cId="4275129216" sldId="325"/>
        </pc:sldMkLst>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2/22/2023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7C1D8CFB-6FB6-C5D7-302F-C631685FBDB6}"/>
              </a:ext>
            </a:extLst>
          </p:cNvPr>
          <p:cNvPicPr>
            <a:picLocks noChangeAspect="1"/>
          </p:cNvPicPr>
          <p:nvPr/>
        </p:nvPicPr>
        <p:blipFill>
          <a:blip r:embed="rId2"/>
          <a:stretch>
            <a:fillRect/>
          </a:stretch>
        </p:blipFill>
        <p:spPr>
          <a:xfrm>
            <a:off x="2028421" y="1105467"/>
            <a:ext cx="5087157" cy="3826491"/>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curvy nature of Willow Oak Rd, we are proposing treatment spacing of approximately 500’ intervals</a:t>
            </a:r>
          </a:p>
          <a:p>
            <a:pPr marL="342900" indent="-342900">
              <a:buFont typeface="Arial" panose="020B0604020202020204" pitchFamily="34" charset="0"/>
              <a:buChar char="•"/>
            </a:pPr>
            <a:r>
              <a:rPr lang="en-US" sz="2100" dirty="0"/>
              <a:t>No speed related crashes were identified during our evaluation.  Speed reduction will be the main focus of this effort</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Baugh St and </a:t>
            </a:r>
            <a:r>
              <a:rPr lang="en-US" sz="1600" dirty="0" err="1">
                <a:solidFill>
                  <a:srgbClr val="78AA00"/>
                </a:solidFill>
              </a:rPr>
              <a:t>Huntleigh</a:t>
            </a:r>
            <a:r>
              <a:rPr lang="en-US" sz="1600" dirty="0">
                <a:solidFill>
                  <a:srgbClr val="78AA00"/>
                </a:solidFill>
              </a:rPr>
              <a:t> Dr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343225"/>
            <a:ext cx="7908185" cy="841990"/>
          </a:xfrm>
        </p:spPr>
        <p:txBody>
          <a:bodyPr/>
          <a:lstStyle/>
          <a:p>
            <a:r>
              <a:rPr lang="en-US" dirty="0"/>
              <a:t>Please direct all comments and questions to staff using the </a:t>
            </a:r>
            <a:r>
              <a:rPr lang="en-US" dirty="0" err="1"/>
              <a:t>PublicInput</a:t>
            </a:r>
            <a:r>
              <a:rPr lang="en-US" dirty="0"/>
              <a:t> portal for Willow Oak Rd - W.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senior living center, the community center/pool/tennis courts, and the adjacent golf course</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Willow Oak Rd is approximately 21’ wide</a:t>
            </a:r>
          </a:p>
          <a:p>
            <a:pPr marL="1143000" lvl="1"/>
            <a:r>
              <a:rPr lang="en-US" sz="1600" dirty="0">
                <a:solidFill>
                  <a:srgbClr val="78AA00"/>
                </a:solidFill>
              </a:rPr>
              <a:t>Based on this street width and geometry, vertical traffic calming elements are appropriate and are being proposed as part of this project</a:t>
            </a:r>
          </a:p>
          <a:p>
            <a:pPr marL="1143000" lvl="1"/>
            <a:r>
              <a:rPr lang="en-US" sz="1600" dirty="0">
                <a:solidFill>
                  <a:srgbClr val="78AA00"/>
                </a:solidFill>
              </a:rPr>
              <a:t>One horizontal treatment is being evaluated at the intersection of Willow Oak Rd at Pin Oak Rd</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Neighborhood Traffic Circle</a:t>
            </a:r>
            <a:br>
              <a:rPr lang="en-US" dirty="0"/>
            </a:br>
            <a:r>
              <a:rPr lang="en-US" dirty="0"/>
              <a:t>(horizontal)</a:t>
            </a:r>
          </a:p>
        </p:txBody>
      </p:sp>
      <p:sp>
        <p:nvSpPr>
          <p:cNvPr id="7" name="TextBox 6">
            <a:extLst>
              <a:ext uri="{FF2B5EF4-FFF2-40B4-BE49-F238E27FC236}">
                <a16:creationId xmlns:a16="http://schemas.microsoft.com/office/drawing/2014/main" id="{C9D45AEF-D6B2-4C07-A648-A8FDA2F28B4C}"/>
              </a:ext>
            </a:extLst>
          </p:cNvPr>
          <p:cNvSpPr txBox="1"/>
          <p:nvPr/>
        </p:nvSpPr>
        <p:spPr>
          <a:xfrm>
            <a:off x="893298" y="4237561"/>
            <a:ext cx="3453619" cy="646331"/>
          </a:xfrm>
          <a:prstGeom prst="rect">
            <a:avLst/>
          </a:prstGeom>
        </p:spPr>
        <p:txBody>
          <a:bodyPr vert="horz" wrap="square" rtlCol="0">
            <a:spAutoFit/>
          </a:bodyPr>
          <a:lstStyle/>
          <a:p>
            <a:pPr algn="l"/>
            <a:r>
              <a:rPr lang="en-US" sz="1200" dirty="0">
                <a:solidFill>
                  <a:srgbClr val="A9C23F"/>
                </a:solidFill>
              </a:rPr>
              <a:t>*Neighborhood Traffic Circle to be placed within existing curb lines – no impacts outside of existing roadway</a:t>
            </a:r>
          </a:p>
        </p:txBody>
      </p:sp>
      <p:pic>
        <p:nvPicPr>
          <p:cNvPr id="2" name="Picture 1">
            <a:extLst>
              <a:ext uri="{FF2B5EF4-FFF2-40B4-BE49-F238E27FC236}">
                <a16:creationId xmlns:a16="http://schemas.microsoft.com/office/drawing/2014/main" id="{8ED2B4DE-F902-4FC3-AC04-474F6B34B0A2}"/>
              </a:ext>
            </a:extLst>
          </p:cNvPr>
          <p:cNvPicPr>
            <a:picLocks noChangeAspect="1"/>
          </p:cNvPicPr>
          <p:nvPr/>
        </p:nvPicPr>
        <p:blipFill>
          <a:blip r:embed="rId2"/>
          <a:stretch>
            <a:fillRect/>
          </a:stretch>
        </p:blipFill>
        <p:spPr>
          <a:xfrm>
            <a:off x="3928519" y="1668564"/>
            <a:ext cx="4246247" cy="2514225"/>
          </a:xfrm>
          <a:prstGeom prst="rect">
            <a:avLst/>
          </a:prstGeom>
        </p:spPr>
      </p:pic>
      <p:pic>
        <p:nvPicPr>
          <p:cNvPr id="5" name="Picture 4">
            <a:extLst>
              <a:ext uri="{FF2B5EF4-FFF2-40B4-BE49-F238E27FC236}">
                <a16:creationId xmlns:a16="http://schemas.microsoft.com/office/drawing/2014/main" id="{6E88B93B-51B7-41F7-8BA0-6D72E0026DA1}"/>
              </a:ext>
            </a:extLst>
          </p:cNvPr>
          <p:cNvPicPr>
            <a:picLocks noChangeAspect="1"/>
          </p:cNvPicPr>
          <p:nvPr/>
        </p:nvPicPr>
        <p:blipFill>
          <a:blip r:embed="rId3"/>
          <a:stretch>
            <a:fillRect/>
          </a:stretch>
        </p:blipFill>
        <p:spPr>
          <a:xfrm>
            <a:off x="969234" y="1668563"/>
            <a:ext cx="2952797" cy="2514225"/>
          </a:xfrm>
          <a:prstGeom prst="rect">
            <a:avLst/>
          </a:prstGeom>
        </p:spPr>
      </p:pic>
    </p:spTree>
    <p:extLst>
      <p:ext uri="{BB962C8B-B14F-4D97-AF65-F5344CB8AC3E}">
        <p14:creationId xmlns:p14="http://schemas.microsoft.com/office/powerpoint/2010/main" val="3069647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302653" y="2186613"/>
            <a:ext cx="4360984" cy="3046918"/>
          </a:xfrm>
        </p:spPr>
        <p:txBody>
          <a:bodyPr/>
          <a:lstStyle/>
          <a:p>
            <a:pPr marL="342900" indent="-342900">
              <a:buFont typeface="Arial" panose="020B0604020202020204" pitchFamily="34" charset="0"/>
              <a:buChar char="•"/>
            </a:pPr>
            <a:r>
              <a:rPr lang="en-US" sz="1750" dirty="0"/>
              <a:t>Helps decrease speed of vehicles as they enter/drive through the intersection</a:t>
            </a:r>
          </a:p>
          <a:p>
            <a:pPr marL="342900" indent="-342900">
              <a:buFont typeface="Arial" panose="020B0604020202020204" pitchFamily="34" charset="0"/>
              <a:buChar char="•"/>
            </a:pPr>
            <a:r>
              <a:rPr lang="en-US" sz="1750" dirty="0"/>
              <a:t>Helps to reduce the frequency and severity of collisions</a:t>
            </a:r>
          </a:p>
          <a:p>
            <a:pPr marL="342900" indent="-342900">
              <a:buFont typeface="Arial" panose="020B0604020202020204" pitchFamily="34" charset="0"/>
              <a:buChar char="•"/>
            </a:pPr>
            <a:r>
              <a:rPr lang="en-US" sz="1750" dirty="0"/>
              <a:t>Increases safety for pedestrians and cyclists at the intersection</a:t>
            </a:r>
          </a:p>
          <a:p>
            <a:pPr marL="342900" indent="-342900">
              <a:buFont typeface="Arial" panose="020B0604020202020204" pitchFamily="34" charset="0"/>
              <a:buChar char="•"/>
            </a:pPr>
            <a:r>
              <a:rPr lang="en-US" sz="1750" dirty="0"/>
              <a:t>Minimal impact to emergency service’s response times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628395"/>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50041" y="1623090"/>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186613"/>
            <a:ext cx="3593206" cy="1836400"/>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Not all intersections meet the minimum dimensions for installation</a:t>
            </a:r>
          </a:p>
          <a:p>
            <a:pPr marL="342900" indent="-342900">
              <a:spcBef>
                <a:spcPts val="984"/>
              </a:spcBef>
              <a:buFont typeface="Arial" panose="020B0604020202020204" pitchFamily="34" charset="0"/>
              <a:buChar char="•"/>
            </a:pPr>
            <a:r>
              <a:rPr lang="en-US" sz="1750" dirty="0">
                <a:latin typeface="Arial" panose="020B0604020202020204" pitchFamily="34" charset="0"/>
              </a:rPr>
              <a:t>Slightly longer installation time, typical for treatments made of concrete</a:t>
            </a: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Neighborhood Traffic Circle</a:t>
            </a:r>
            <a:br>
              <a:rPr lang="en-US" dirty="0"/>
            </a:br>
            <a:r>
              <a:rPr lang="en-US" dirty="0"/>
              <a:t>(horizontal)</a:t>
            </a:r>
          </a:p>
        </p:txBody>
      </p:sp>
    </p:spTree>
    <p:extLst>
      <p:ext uri="{BB962C8B-B14F-4D97-AF65-F5344CB8AC3E}">
        <p14:creationId xmlns:p14="http://schemas.microsoft.com/office/powerpoint/2010/main" val="3437315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2.xml><?xml version="1.0" encoding="utf-8"?>
<ds:datastoreItem xmlns:ds="http://schemas.openxmlformats.org/officeDocument/2006/customXml" ds:itemID="{FAB096AC-CBC2-4718-89D6-2007D635B7A9}"/>
</file>

<file path=customXml/itemProps3.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4.xml><?xml version="1.0" encoding="utf-8"?>
<ds:datastoreItem xmlns:ds="http://schemas.openxmlformats.org/officeDocument/2006/customXml" ds:itemID="{66BA371C-95DA-4F53-836F-0A0503CBB9A3}"/>
</file>

<file path=docProps/app.xml><?xml version="1.0" encoding="utf-8"?>
<Properties xmlns="http://schemas.openxmlformats.org/officeDocument/2006/extended-properties" xmlns:vt="http://schemas.openxmlformats.org/officeDocument/2006/docPropsVTypes">
  <Template/>
  <TotalTime>21457</TotalTime>
  <Words>670</Words>
  <Application>Microsoft Office PowerPoint</Application>
  <PresentationFormat>On-screen Show (16:9)</PresentationFormat>
  <Paragraphs>64</Paragraphs>
  <Slides>14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Neighborhood Traffic Circle (horizontal)</vt:lpstr>
      <vt:lpstr>Neighborhood Traffic Circle (horizontal)</vt:lpstr>
      <vt:lpstr>Speed Cushions (vertical)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2023-02-22T16:26:43Z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