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8"/>
  </p:notesMasterIdLst>
  <p:handoutMasterIdLst>
    <p:handoutMasterId r:id="rId19"/>
  </p:handoutMasterIdLst>
  <p:sldIdLst>
    <p:sldId id="317" r:id="rId6"/>
    <p:sldId id="304" r:id="rId7"/>
    <p:sldId id="302" r:id="rId8"/>
    <p:sldId id="300" r:id="rId9"/>
    <p:sldId id="301" r:id="rId10"/>
    <p:sldId id="322" r:id="rId11"/>
    <p:sldId id="323" r:id="rId12"/>
    <p:sldId id="305" r:id="rId13"/>
    <p:sldId id="327" r:id="rId14"/>
    <p:sldId id="325" r:id="rId15"/>
    <p:sldId id="326" r:id="rId16"/>
    <p:sldId id="309"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E357E3-F647-4586-A5CA-7A6A7D056A5C}" v="2" dt="2023-08-16T17:10:20.1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24" autoAdjust="0"/>
    <p:restoredTop sz="93407" autoAdjust="0"/>
  </p:normalViewPr>
  <p:slideViewPr>
    <p:cSldViewPr snapToGrid="0" snapToObjects="1" showGuides="1">
      <p:cViewPr varScale="1">
        <p:scale>
          <a:sx n="72" d="100"/>
          <a:sy n="72" d="100"/>
        </p:scale>
        <p:origin x="36" y="1218"/>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409DF4DC-E8C5-4E78-97B4-163E2E6E919C}"/>
    <pc:docChg chg="undo custSel addSld delSld modSld">
      <pc:chgData name="Shumaker, William" userId="7d3a40e7-de5a-4a36-a22a-511c2d77f826" providerId="ADAL" clId="{409DF4DC-E8C5-4E78-97B4-163E2E6E919C}" dt="2022-06-23T17:49:29.876" v="1157" actId="20577"/>
      <pc:docMkLst>
        <pc:docMk/>
      </pc:docMkLst>
      <pc:sldChg chg="add">
        <pc:chgData name="Shumaker, William" userId="7d3a40e7-de5a-4a36-a22a-511c2d77f826" providerId="ADAL" clId="{409DF4DC-E8C5-4E78-97B4-163E2E6E919C}" dt="2022-06-23T17:44:37.336" v="51"/>
        <pc:sldMkLst>
          <pc:docMk/>
          <pc:sldMk cId="113204807" sldId="300"/>
        </pc:sldMkLst>
      </pc:sldChg>
      <pc:sldChg chg="add">
        <pc:chgData name="Shumaker, William" userId="7d3a40e7-de5a-4a36-a22a-511c2d77f826" providerId="ADAL" clId="{409DF4DC-E8C5-4E78-97B4-163E2E6E919C}" dt="2022-06-23T17:44:37.336" v="51"/>
        <pc:sldMkLst>
          <pc:docMk/>
          <pc:sldMk cId="3921702044" sldId="301"/>
        </pc:sldMkLst>
      </pc:sldChg>
      <pc:sldChg chg="addSp delSp modSp mod">
        <pc:chgData name="Shumaker, William" userId="7d3a40e7-de5a-4a36-a22a-511c2d77f826" providerId="ADAL" clId="{409DF4DC-E8C5-4E78-97B4-163E2E6E919C}" dt="2022-06-23T17:43:23.454" v="2"/>
        <pc:sldMkLst>
          <pc:docMk/>
          <pc:sldMk cId="579505440" sldId="302"/>
        </pc:sldMkLst>
        <pc:picChg chg="del">
          <ac:chgData name="Shumaker, William" userId="7d3a40e7-de5a-4a36-a22a-511c2d77f826" providerId="ADAL" clId="{409DF4DC-E8C5-4E78-97B4-163E2E6E919C}" dt="2022-06-23T17:43:23.148" v="1" actId="478"/>
          <ac:picMkLst>
            <pc:docMk/>
            <pc:sldMk cId="579505440" sldId="302"/>
            <ac:picMk id="5" creationId="{367E9E35-3DA5-4819-81F3-81021D4EF48A}"/>
          </ac:picMkLst>
        </pc:picChg>
        <pc:picChg chg="add mod">
          <ac:chgData name="Shumaker, William" userId="7d3a40e7-de5a-4a36-a22a-511c2d77f826" providerId="ADAL" clId="{409DF4DC-E8C5-4E78-97B4-163E2E6E919C}" dt="2022-06-23T17:43:23.454" v="2"/>
          <ac:picMkLst>
            <pc:docMk/>
            <pc:sldMk cId="579505440" sldId="302"/>
            <ac:picMk id="6" creationId="{1A1869A3-9FE6-40CC-AA23-B1B0BA54ECBB}"/>
          </ac:picMkLst>
        </pc:picChg>
      </pc:sldChg>
      <pc:sldChg chg="modSp mod">
        <pc:chgData name="Shumaker, William" userId="7d3a40e7-de5a-4a36-a22a-511c2d77f826" providerId="ADAL" clId="{409DF4DC-E8C5-4E78-97B4-163E2E6E919C}" dt="2022-06-23T17:43:15.678" v="0"/>
        <pc:sldMkLst>
          <pc:docMk/>
          <pc:sldMk cId="3538688670" sldId="304"/>
        </pc:sldMkLst>
        <pc:spChg chg="mod">
          <ac:chgData name="Shumaker, William" userId="7d3a40e7-de5a-4a36-a22a-511c2d77f826" providerId="ADAL" clId="{409DF4DC-E8C5-4E78-97B4-163E2E6E919C}" dt="2022-06-23T17:43:15.678" v="0"/>
          <ac:spMkLst>
            <pc:docMk/>
            <pc:sldMk cId="3538688670" sldId="304"/>
            <ac:spMk id="3" creationId="{B941637E-2E94-6546-9B6E-7F74563EF116}"/>
          </ac:spMkLst>
        </pc:spChg>
      </pc:sldChg>
      <pc:sldChg chg="modSp mod">
        <pc:chgData name="Shumaker, William" userId="7d3a40e7-de5a-4a36-a22a-511c2d77f826" providerId="ADAL" clId="{409DF4DC-E8C5-4E78-97B4-163E2E6E919C}" dt="2022-06-23T17:47:12.837" v="615" actId="20577"/>
        <pc:sldMkLst>
          <pc:docMk/>
          <pc:sldMk cId="4118900938" sldId="305"/>
        </pc:sldMkLst>
        <pc:spChg chg="mod">
          <ac:chgData name="Shumaker, William" userId="7d3a40e7-de5a-4a36-a22a-511c2d77f826" providerId="ADAL" clId="{409DF4DC-E8C5-4E78-97B4-163E2E6E919C}" dt="2022-06-23T17:47:12.837" v="615" actId="20577"/>
          <ac:spMkLst>
            <pc:docMk/>
            <pc:sldMk cId="4118900938" sldId="305"/>
            <ac:spMk id="3" creationId="{B980361A-9700-E74F-AD95-A5A659FB3537}"/>
          </ac:spMkLst>
        </pc:spChg>
      </pc:sldChg>
      <pc:sldChg chg="modSp mod">
        <pc:chgData name="Shumaker, William" userId="7d3a40e7-de5a-4a36-a22a-511c2d77f826" providerId="ADAL" clId="{409DF4DC-E8C5-4E78-97B4-163E2E6E919C}" dt="2022-06-23T17:49:29.876" v="1157" actId="20577"/>
        <pc:sldMkLst>
          <pc:docMk/>
          <pc:sldMk cId="3094553167" sldId="309"/>
        </pc:sldMkLst>
        <pc:spChg chg="mod">
          <ac:chgData name="Shumaker, William" userId="7d3a40e7-de5a-4a36-a22a-511c2d77f826" providerId="ADAL" clId="{409DF4DC-E8C5-4E78-97B4-163E2E6E919C}" dt="2022-06-23T17:49:29.876" v="1157" actId="20577"/>
          <ac:spMkLst>
            <pc:docMk/>
            <pc:sldMk cId="3094553167" sldId="309"/>
            <ac:spMk id="2" creationId="{4A6B1884-782C-9E48-8BF7-054D16D9C4C9}"/>
          </ac:spMkLst>
        </pc:spChg>
      </pc:sldChg>
      <pc:sldChg chg="add del">
        <pc:chgData name="Shumaker, William" userId="7d3a40e7-de5a-4a36-a22a-511c2d77f826" providerId="ADAL" clId="{409DF4DC-E8C5-4E78-97B4-163E2E6E919C}" dt="2022-06-23T17:44:51.315" v="53" actId="47"/>
        <pc:sldMkLst>
          <pc:docMk/>
          <pc:sldMk cId="3143667793" sldId="315"/>
        </pc:sldMkLst>
      </pc:sldChg>
      <pc:sldChg chg="add del">
        <pc:chgData name="Shumaker, William" userId="7d3a40e7-de5a-4a36-a22a-511c2d77f826" providerId="ADAL" clId="{409DF4DC-E8C5-4E78-97B4-163E2E6E919C}" dt="2022-06-23T17:44:52.490" v="54" actId="47"/>
        <pc:sldMkLst>
          <pc:docMk/>
          <pc:sldMk cId="1281272419" sldId="316"/>
        </pc:sldMkLst>
      </pc:sldChg>
      <pc:sldChg chg="modSp mod">
        <pc:chgData name="Shumaker, William" userId="7d3a40e7-de5a-4a36-a22a-511c2d77f826" providerId="ADAL" clId="{409DF4DC-E8C5-4E78-97B4-163E2E6E919C}" dt="2022-06-23T17:43:58.694" v="46" actId="6549"/>
        <pc:sldMkLst>
          <pc:docMk/>
          <pc:sldMk cId="117080663" sldId="321"/>
        </pc:sldMkLst>
        <pc:spChg chg="mod">
          <ac:chgData name="Shumaker, William" userId="7d3a40e7-de5a-4a36-a22a-511c2d77f826" providerId="ADAL" clId="{409DF4DC-E8C5-4E78-97B4-163E2E6E919C}" dt="2022-06-23T17:43:58.694" v="46" actId="6549"/>
          <ac:spMkLst>
            <pc:docMk/>
            <pc:sldMk cId="117080663" sldId="321"/>
            <ac:spMk id="2" creationId="{1226EAF4-DC33-2043-84BD-D8375063F130}"/>
          </ac:spMkLst>
        </pc:spChg>
      </pc:sldChg>
      <pc:sldChg chg="add">
        <pc:chgData name="Shumaker, William" userId="7d3a40e7-de5a-4a36-a22a-511c2d77f826" providerId="ADAL" clId="{409DF4DC-E8C5-4E78-97B4-163E2E6E919C}" dt="2022-06-23T17:44:48.141" v="52"/>
        <pc:sldMkLst>
          <pc:docMk/>
          <pc:sldMk cId="3069647260" sldId="322"/>
        </pc:sldMkLst>
      </pc:sldChg>
      <pc:sldChg chg="add">
        <pc:chgData name="Shumaker, William" userId="7d3a40e7-de5a-4a36-a22a-511c2d77f826" providerId="ADAL" clId="{409DF4DC-E8C5-4E78-97B4-163E2E6E919C}" dt="2022-06-23T17:44:48.141" v="52"/>
        <pc:sldMkLst>
          <pc:docMk/>
          <pc:sldMk cId="3437315802" sldId="323"/>
        </pc:sldMkLst>
      </pc:sldChg>
      <pc:sldChg chg="modSp add mod">
        <pc:chgData name="Shumaker, William" userId="7d3a40e7-de5a-4a36-a22a-511c2d77f826" providerId="ADAL" clId="{409DF4DC-E8C5-4E78-97B4-163E2E6E919C}" dt="2022-06-23T17:49:17.199" v="1142" actId="313"/>
        <pc:sldMkLst>
          <pc:docMk/>
          <pc:sldMk cId="1827396203" sldId="327"/>
        </pc:sldMkLst>
        <pc:spChg chg="mod">
          <ac:chgData name="Shumaker, William" userId="7d3a40e7-de5a-4a36-a22a-511c2d77f826" providerId="ADAL" clId="{409DF4DC-E8C5-4E78-97B4-163E2E6E919C}" dt="2022-06-23T17:49:17.199" v="1142" actId="313"/>
          <ac:spMkLst>
            <pc:docMk/>
            <pc:sldMk cId="1827396203" sldId="327"/>
            <ac:spMk id="3" creationId="{B980361A-9700-E74F-AD95-A5A659FB3537}"/>
          </ac:spMkLst>
        </pc:spChg>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468E91CA-218B-4107-A7E8-C68676CCEB8E}"/>
    <pc:docChg chg="custSel modSld">
      <pc:chgData name="Shumaker, William" userId="7d3a40e7-de5a-4a36-a22a-511c2d77f826" providerId="ADAL" clId="{468E91CA-218B-4107-A7E8-C68676CCEB8E}" dt="2021-05-14T17:17:11.447" v="583" actId="20577"/>
      <pc:docMkLst>
        <pc:docMk/>
      </pc:docMkLst>
      <pc:sldChg chg="modSp mod">
        <pc:chgData name="Shumaker, William" userId="7d3a40e7-de5a-4a36-a22a-511c2d77f826" providerId="ADAL" clId="{468E91CA-218B-4107-A7E8-C68676CCEB8E}" dt="2021-05-03T16:56:34.612" v="135" actId="1076"/>
        <pc:sldMkLst>
          <pc:docMk/>
          <pc:sldMk cId="4075715707" sldId="298"/>
        </pc:sldMkLst>
        <pc:spChg chg="mod">
          <ac:chgData name="Shumaker, William" userId="7d3a40e7-de5a-4a36-a22a-511c2d77f826" providerId="ADAL" clId="{468E91CA-218B-4107-A7E8-C68676CCEB8E}" dt="2021-05-03T16:56:34.612" v="135" actId="1076"/>
          <ac:spMkLst>
            <pc:docMk/>
            <pc:sldMk cId="4075715707" sldId="298"/>
            <ac:spMk id="2" creationId="{1226EAF4-DC33-2043-84BD-D8375063F130}"/>
          </ac:spMkLst>
        </pc:spChg>
      </pc:sldChg>
      <pc:sldChg chg="addSp delSp modSp mod">
        <pc:chgData name="Shumaker, William" userId="7d3a40e7-de5a-4a36-a22a-511c2d77f826" providerId="ADAL" clId="{468E91CA-218B-4107-A7E8-C68676CCEB8E}" dt="2021-05-03T17:05:51.468" v="579" actId="1076"/>
        <pc:sldMkLst>
          <pc:docMk/>
          <pc:sldMk cId="579505440" sldId="302"/>
        </pc:sldMkLst>
        <pc:picChg chg="add mod">
          <ac:chgData name="Shumaker, William" userId="7d3a40e7-de5a-4a36-a22a-511c2d77f826" providerId="ADAL" clId="{468E91CA-218B-4107-A7E8-C68676CCEB8E}" dt="2021-05-03T17:05:51.468" v="579" actId="1076"/>
          <ac:picMkLst>
            <pc:docMk/>
            <pc:sldMk cId="579505440" sldId="302"/>
            <ac:picMk id="2" creationId="{658D90AE-9B77-4189-A8D2-C392EBAABA9B}"/>
          </ac:picMkLst>
        </pc:picChg>
        <pc:picChg chg="del">
          <ac:chgData name="Shumaker, William" userId="7d3a40e7-de5a-4a36-a22a-511c2d77f826" providerId="ADAL" clId="{468E91CA-218B-4107-A7E8-C68676CCEB8E}" dt="2021-05-03T17:05:42.097" v="576" actId="478"/>
          <ac:picMkLst>
            <pc:docMk/>
            <pc:sldMk cId="579505440" sldId="302"/>
            <ac:picMk id="3" creationId="{0D604BFF-D69F-4AC2-815C-7F86599DE772}"/>
          </ac:picMkLst>
        </pc:picChg>
      </pc:sldChg>
      <pc:sldChg chg="modSp mod">
        <pc:chgData name="Shumaker, William" userId="7d3a40e7-de5a-4a36-a22a-511c2d77f826" providerId="ADAL" clId="{468E91CA-218B-4107-A7E8-C68676CCEB8E}" dt="2021-05-03T17:00:31.679" v="488" actId="20577"/>
        <pc:sldMkLst>
          <pc:docMk/>
          <pc:sldMk cId="4026495361" sldId="303"/>
        </pc:sldMkLst>
        <pc:spChg chg="mod">
          <ac:chgData name="Shumaker, William" userId="7d3a40e7-de5a-4a36-a22a-511c2d77f826" providerId="ADAL" clId="{468E91CA-218B-4107-A7E8-C68676CCEB8E}" dt="2021-05-03T17:00:31.679" v="488" actId="20577"/>
          <ac:spMkLst>
            <pc:docMk/>
            <pc:sldMk cId="4026495361" sldId="303"/>
            <ac:spMk id="2" creationId="{2A1EFB98-6382-6840-B249-F2A8295CD362}"/>
          </ac:spMkLst>
        </pc:spChg>
      </pc:sldChg>
      <pc:sldChg chg="modSp mod">
        <pc:chgData name="Shumaker, William" userId="7d3a40e7-de5a-4a36-a22a-511c2d77f826" providerId="ADAL" clId="{468E91CA-218B-4107-A7E8-C68676CCEB8E}" dt="2021-05-14T17:17:11.447" v="583" actId="20577"/>
        <pc:sldMkLst>
          <pc:docMk/>
          <pc:sldMk cId="3538688670" sldId="304"/>
        </pc:sldMkLst>
        <pc:spChg chg="mod">
          <ac:chgData name="Shumaker, William" userId="7d3a40e7-de5a-4a36-a22a-511c2d77f826" providerId="ADAL" clId="{468E91CA-218B-4107-A7E8-C68676CCEB8E}" dt="2021-05-14T17:17:11.447" v="583" actId="20577"/>
          <ac:spMkLst>
            <pc:docMk/>
            <pc:sldMk cId="3538688670" sldId="304"/>
            <ac:spMk id="3" creationId="{B941637E-2E94-6546-9B6E-7F74563EF116}"/>
          </ac:spMkLst>
        </pc:spChg>
      </pc:sldChg>
      <pc:sldChg chg="modSp mod">
        <pc:chgData name="Shumaker, William" userId="7d3a40e7-de5a-4a36-a22a-511c2d77f826" providerId="ADAL" clId="{468E91CA-218B-4107-A7E8-C68676CCEB8E}" dt="2021-05-03T17:03:15.628" v="575" actId="20577"/>
        <pc:sldMkLst>
          <pc:docMk/>
          <pc:sldMk cId="3094553167" sldId="309"/>
        </pc:sldMkLst>
        <pc:spChg chg="mod">
          <ac:chgData name="Shumaker, William" userId="7d3a40e7-de5a-4a36-a22a-511c2d77f826" providerId="ADAL" clId="{468E91CA-218B-4107-A7E8-C68676CCEB8E}" dt="2021-05-03T17:03:15.628" v="575" actId="20577"/>
          <ac:spMkLst>
            <pc:docMk/>
            <pc:sldMk cId="3094553167" sldId="309"/>
            <ac:spMk id="2" creationId="{4A6B1884-782C-9E48-8BF7-054D16D9C4C9}"/>
          </ac:spMkLst>
        </pc:spChg>
      </pc:sldChg>
      <pc:sldChg chg="modSp mod">
        <pc:chgData name="Shumaker, William" userId="7d3a40e7-de5a-4a36-a22a-511c2d77f826" providerId="ADAL" clId="{468E91CA-218B-4107-A7E8-C68676CCEB8E}" dt="2021-05-03T16:57:51.651" v="150" actId="20577"/>
        <pc:sldMkLst>
          <pc:docMk/>
          <pc:sldMk cId="117080663" sldId="321"/>
        </pc:sldMkLst>
        <pc:spChg chg="mod">
          <ac:chgData name="Shumaker, William" userId="7d3a40e7-de5a-4a36-a22a-511c2d77f826" providerId="ADAL" clId="{468E91CA-218B-4107-A7E8-C68676CCEB8E}" dt="2021-05-03T16:57:51.651" v="150" actId="20577"/>
          <ac:spMkLst>
            <pc:docMk/>
            <pc:sldMk cId="117080663" sldId="321"/>
            <ac:spMk id="2" creationId="{1226EAF4-DC33-2043-84BD-D8375063F130}"/>
          </ac:spMkLst>
        </pc:spChg>
      </pc:sldChg>
    </pc:docChg>
  </pc:docChgLst>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B0E9D3CE-1CA2-4D9F-A36A-46F6F0474F3C}"/>
    <pc:docChg chg="custSel addSld delSld modSld sldOrd">
      <pc:chgData name="Shumaker, William" userId="7d3a40e7-de5a-4a36-a22a-511c2d77f826" providerId="ADAL" clId="{B0E9D3CE-1CA2-4D9F-A36A-46F6F0474F3C}" dt="2021-08-25T17:01:23.165" v="1196" actId="20577"/>
      <pc:docMkLst>
        <pc:docMk/>
      </pc:docMkLst>
      <pc:sldChg chg="del">
        <pc:chgData name="Shumaker, William" userId="7d3a40e7-de5a-4a36-a22a-511c2d77f826" providerId="ADAL" clId="{B0E9D3CE-1CA2-4D9F-A36A-46F6F0474F3C}" dt="2021-08-25T16:54:45.738" v="11" actId="47"/>
        <pc:sldMkLst>
          <pc:docMk/>
          <pc:sldMk cId="4075715707" sldId="298"/>
        </pc:sldMkLst>
      </pc:sldChg>
      <pc:sldChg chg="del">
        <pc:chgData name="Shumaker, William" userId="7d3a40e7-de5a-4a36-a22a-511c2d77f826" providerId="ADAL" clId="{B0E9D3CE-1CA2-4D9F-A36A-46F6F0474F3C}" dt="2021-08-25T16:56:43.814" v="536" actId="47"/>
        <pc:sldMkLst>
          <pc:docMk/>
          <pc:sldMk cId="113204807" sldId="300"/>
        </pc:sldMkLst>
      </pc:sldChg>
      <pc:sldChg chg="del">
        <pc:chgData name="Shumaker, William" userId="7d3a40e7-de5a-4a36-a22a-511c2d77f826" providerId="ADAL" clId="{B0E9D3CE-1CA2-4D9F-A36A-46F6F0474F3C}" dt="2021-08-25T16:56:45.310" v="537" actId="47"/>
        <pc:sldMkLst>
          <pc:docMk/>
          <pc:sldMk cId="3921702044" sldId="301"/>
        </pc:sldMkLst>
      </pc:sldChg>
      <pc:sldChg chg="ord">
        <pc:chgData name="Shumaker, William" userId="7d3a40e7-de5a-4a36-a22a-511c2d77f826" providerId="ADAL" clId="{B0E9D3CE-1CA2-4D9F-A36A-46F6F0474F3C}" dt="2021-08-25T16:54:39.839" v="10"/>
        <pc:sldMkLst>
          <pc:docMk/>
          <pc:sldMk cId="579505440" sldId="302"/>
        </pc:sldMkLst>
      </pc:sldChg>
      <pc:sldChg chg="del">
        <pc:chgData name="Shumaker, William" userId="7d3a40e7-de5a-4a36-a22a-511c2d77f826" providerId="ADAL" clId="{B0E9D3CE-1CA2-4D9F-A36A-46F6F0474F3C}" dt="2021-08-25T16:57:11.066" v="540" actId="47"/>
        <pc:sldMkLst>
          <pc:docMk/>
          <pc:sldMk cId="4026495361" sldId="303"/>
        </pc:sldMkLst>
      </pc:sldChg>
      <pc:sldChg chg="modSp mod ord">
        <pc:chgData name="Shumaker, William" userId="7d3a40e7-de5a-4a36-a22a-511c2d77f826" providerId="ADAL" clId="{B0E9D3CE-1CA2-4D9F-A36A-46F6F0474F3C}" dt="2021-08-25T16:54:30.091" v="8" actId="20577"/>
        <pc:sldMkLst>
          <pc:docMk/>
          <pc:sldMk cId="3538688670" sldId="304"/>
        </pc:sldMkLst>
        <pc:spChg chg="mod">
          <ac:chgData name="Shumaker, William" userId="7d3a40e7-de5a-4a36-a22a-511c2d77f826" providerId="ADAL" clId="{B0E9D3CE-1CA2-4D9F-A36A-46F6F0474F3C}" dt="2021-08-25T16:54:30.091" v="8" actId="20577"/>
          <ac:spMkLst>
            <pc:docMk/>
            <pc:sldMk cId="3538688670" sldId="304"/>
            <ac:spMk id="3" creationId="{B941637E-2E94-6546-9B6E-7F74563EF116}"/>
          </ac:spMkLst>
        </pc:spChg>
      </pc:sldChg>
      <pc:sldChg chg="modSp mod">
        <pc:chgData name="Shumaker, William" userId="7d3a40e7-de5a-4a36-a22a-511c2d77f826" providerId="ADAL" clId="{B0E9D3CE-1CA2-4D9F-A36A-46F6F0474F3C}" dt="2021-08-25T17:00:46.032" v="1190" actId="20577"/>
        <pc:sldMkLst>
          <pc:docMk/>
          <pc:sldMk cId="4118900938" sldId="305"/>
        </pc:sldMkLst>
        <pc:spChg chg="mod">
          <ac:chgData name="Shumaker, William" userId="7d3a40e7-de5a-4a36-a22a-511c2d77f826" providerId="ADAL" clId="{B0E9D3CE-1CA2-4D9F-A36A-46F6F0474F3C}" dt="2021-08-25T17:00:46.032" v="1190" actId="20577"/>
          <ac:spMkLst>
            <pc:docMk/>
            <pc:sldMk cId="4118900938" sldId="305"/>
            <ac:spMk id="3" creationId="{B980361A-9700-E74F-AD95-A5A659FB3537}"/>
          </ac:spMkLst>
        </pc:spChg>
        <pc:spChg chg="mod">
          <ac:chgData name="Shumaker, William" userId="7d3a40e7-de5a-4a36-a22a-511c2d77f826" providerId="ADAL" clId="{B0E9D3CE-1CA2-4D9F-A36A-46F6F0474F3C}" dt="2021-08-25T16:57:33.365" v="577" actId="20577"/>
          <ac:spMkLst>
            <pc:docMk/>
            <pc:sldMk cId="4118900938" sldId="305"/>
            <ac:spMk id="4" creationId="{070B8EAA-301E-8C48-B6D8-0E80BFFA9FE3}"/>
          </ac:spMkLst>
        </pc:spChg>
      </pc:sldChg>
      <pc:sldChg chg="modSp mod">
        <pc:chgData name="Shumaker, William" userId="7d3a40e7-de5a-4a36-a22a-511c2d77f826" providerId="ADAL" clId="{B0E9D3CE-1CA2-4D9F-A36A-46F6F0474F3C}" dt="2021-08-25T17:01:23.165" v="1196" actId="20577"/>
        <pc:sldMkLst>
          <pc:docMk/>
          <pc:sldMk cId="3444153839" sldId="317"/>
        </pc:sldMkLst>
        <pc:spChg chg="mod">
          <ac:chgData name="Shumaker, William" userId="7d3a40e7-de5a-4a36-a22a-511c2d77f826" providerId="ADAL" clId="{B0E9D3CE-1CA2-4D9F-A36A-46F6F0474F3C}" dt="2021-08-25T17:01:23.165" v="1196" actId="20577"/>
          <ac:spMkLst>
            <pc:docMk/>
            <pc:sldMk cId="3444153839" sldId="317"/>
            <ac:spMk id="4" creationId="{2EB6F9CD-8DCC-874A-AE9F-07D8F140C81B}"/>
          </ac:spMkLst>
        </pc:spChg>
      </pc:sldChg>
      <pc:sldChg chg="modSp mod">
        <pc:chgData name="Shumaker, William" userId="7d3a40e7-de5a-4a36-a22a-511c2d77f826" providerId="ADAL" clId="{B0E9D3CE-1CA2-4D9F-A36A-46F6F0474F3C}" dt="2021-08-25T16:56:37.910" v="535" actId="6549"/>
        <pc:sldMkLst>
          <pc:docMk/>
          <pc:sldMk cId="117080663" sldId="321"/>
        </pc:sldMkLst>
        <pc:spChg chg="mod">
          <ac:chgData name="Shumaker, William" userId="7d3a40e7-de5a-4a36-a22a-511c2d77f826" providerId="ADAL" clId="{B0E9D3CE-1CA2-4D9F-A36A-46F6F0474F3C}" dt="2021-08-25T16:56:37.910" v="535" actId="6549"/>
          <ac:spMkLst>
            <pc:docMk/>
            <pc:sldMk cId="117080663" sldId="321"/>
            <ac:spMk id="2" creationId="{1226EAF4-DC33-2043-84BD-D8375063F130}"/>
          </ac:spMkLst>
        </pc:spChg>
        <pc:spChg chg="mod">
          <ac:chgData name="Shumaker, William" userId="7d3a40e7-de5a-4a36-a22a-511c2d77f826" providerId="ADAL" clId="{B0E9D3CE-1CA2-4D9F-A36A-46F6F0474F3C}" dt="2021-08-25T16:54:54.648" v="42" actId="20577"/>
          <ac:spMkLst>
            <pc:docMk/>
            <pc:sldMk cId="117080663" sldId="321"/>
            <ac:spMk id="4" creationId="{B9FD4A87-1F82-7B47-AC2B-89DC850F45B5}"/>
          </ac:spMkLst>
        </pc:spChg>
      </pc:sldChg>
      <pc:sldChg chg="del">
        <pc:chgData name="Shumaker, William" userId="7d3a40e7-de5a-4a36-a22a-511c2d77f826" providerId="ADAL" clId="{B0E9D3CE-1CA2-4D9F-A36A-46F6F0474F3C}" dt="2021-08-25T16:56:51.472" v="538" actId="47"/>
        <pc:sldMkLst>
          <pc:docMk/>
          <pc:sldMk cId="3071832814" sldId="324"/>
        </pc:sldMkLst>
      </pc:sldChg>
      <pc:sldChg chg="add">
        <pc:chgData name="Shumaker, William" userId="7d3a40e7-de5a-4a36-a22a-511c2d77f826" providerId="ADAL" clId="{B0E9D3CE-1CA2-4D9F-A36A-46F6F0474F3C}" dt="2021-08-25T17:00:59.077" v="1191"/>
        <pc:sldMkLst>
          <pc:docMk/>
          <pc:sldMk cId="1435431233" sldId="325"/>
        </pc:sldMkLst>
      </pc:sldChg>
      <pc:sldChg chg="del">
        <pc:chgData name="Shumaker, William" userId="7d3a40e7-de5a-4a36-a22a-511c2d77f826" providerId="ADAL" clId="{B0E9D3CE-1CA2-4D9F-A36A-46F6F0474F3C}" dt="2021-08-25T16:56:54.459" v="539" actId="47"/>
        <pc:sldMkLst>
          <pc:docMk/>
          <pc:sldMk cId="4275129216" sldId="325"/>
        </pc:sldMkLst>
      </pc:sldChg>
      <pc:sldChg chg="add">
        <pc:chgData name="Shumaker, William" userId="7d3a40e7-de5a-4a36-a22a-511c2d77f826" providerId="ADAL" clId="{B0E9D3CE-1CA2-4D9F-A36A-46F6F0474F3C}" dt="2021-08-25T17:00:59.077" v="1191"/>
        <pc:sldMkLst>
          <pc:docMk/>
          <pc:sldMk cId="2801692697" sldId="326"/>
        </pc:sldMkLst>
      </pc:sldChg>
    </pc:docChg>
  </pc:docChgLst>
  <pc:docChgLst>
    <pc:chgData name="Shumaker, William" userId="7d3a40e7-de5a-4a36-a22a-511c2d77f826" providerId="ADAL" clId="{F6E357E3-F647-4586-A5CA-7A6A7D056A5C}"/>
    <pc:docChg chg="custSel addSld delSld modSld">
      <pc:chgData name="Shumaker, William" userId="7d3a40e7-de5a-4a36-a22a-511c2d77f826" providerId="ADAL" clId="{F6E357E3-F647-4586-A5CA-7A6A7D056A5C}" dt="2023-08-16T17:21:58.110" v="1097" actId="20577"/>
      <pc:docMkLst>
        <pc:docMk/>
      </pc:docMkLst>
      <pc:sldChg chg="add">
        <pc:chgData name="Shumaker, William" userId="7d3a40e7-de5a-4a36-a22a-511c2d77f826" providerId="ADAL" clId="{F6E357E3-F647-4586-A5CA-7A6A7D056A5C}" dt="2023-08-16T17:10:20.130" v="3"/>
        <pc:sldMkLst>
          <pc:docMk/>
          <pc:sldMk cId="113204807" sldId="300"/>
        </pc:sldMkLst>
      </pc:sldChg>
      <pc:sldChg chg="add">
        <pc:chgData name="Shumaker, William" userId="7d3a40e7-de5a-4a36-a22a-511c2d77f826" providerId="ADAL" clId="{F6E357E3-F647-4586-A5CA-7A6A7D056A5C}" dt="2023-08-16T17:10:20.130" v="3"/>
        <pc:sldMkLst>
          <pc:docMk/>
          <pc:sldMk cId="3921702044" sldId="301"/>
        </pc:sldMkLst>
      </pc:sldChg>
      <pc:sldChg chg="addSp delSp modSp mod">
        <pc:chgData name="Shumaker, William" userId="7d3a40e7-de5a-4a36-a22a-511c2d77f826" providerId="ADAL" clId="{F6E357E3-F647-4586-A5CA-7A6A7D056A5C}" dt="2023-08-16T17:10:07.628" v="2"/>
        <pc:sldMkLst>
          <pc:docMk/>
          <pc:sldMk cId="579505440" sldId="302"/>
        </pc:sldMkLst>
        <pc:picChg chg="del">
          <ac:chgData name="Shumaker, William" userId="7d3a40e7-de5a-4a36-a22a-511c2d77f826" providerId="ADAL" clId="{F6E357E3-F647-4586-A5CA-7A6A7D056A5C}" dt="2023-08-16T17:10:07.225" v="1" actId="478"/>
          <ac:picMkLst>
            <pc:docMk/>
            <pc:sldMk cId="579505440" sldId="302"/>
            <ac:picMk id="2" creationId="{55B47176-38CA-B6B9-176D-00A54127107A}"/>
          </ac:picMkLst>
        </pc:picChg>
        <pc:picChg chg="add mod">
          <ac:chgData name="Shumaker, William" userId="7d3a40e7-de5a-4a36-a22a-511c2d77f826" providerId="ADAL" clId="{F6E357E3-F647-4586-A5CA-7A6A7D056A5C}" dt="2023-08-16T17:10:07.628" v="2"/>
          <ac:picMkLst>
            <pc:docMk/>
            <pc:sldMk cId="579505440" sldId="302"/>
            <ac:picMk id="3" creationId="{CBA06FCE-A0E3-6FFB-65D9-77B85FFAD129}"/>
          </ac:picMkLst>
        </pc:picChg>
      </pc:sldChg>
      <pc:sldChg chg="modSp mod">
        <pc:chgData name="Shumaker, William" userId="7d3a40e7-de5a-4a36-a22a-511c2d77f826" providerId="ADAL" clId="{F6E357E3-F647-4586-A5CA-7A6A7D056A5C}" dt="2023-08-16T17:09:59.078" v="0"/>
        <pc:sldMkLst>
          <pc:docMk/>
          <pc:sldMk cId="3538688670" sldId="304"/>
        </pc:sldMkLst>
        <pc:spChg chg="mod">
          <ac:chgData name="Shumaker, William" userId="7d3a40e7-de5a-4a36-a22a-511c2d77f826" providerId="ADAL" clId="{F6E357E3-F647-4586-A5CA-7A6A7D056A5C}" dt="2023-08-16T17:09:59.078" v="0"/>
          <ac:spMkLst>
            <pc:docMk/>
            <pc:sldMk cId="3538688670" sldId="304"/>
            <ac:spMk id="3" creationId="{B941637E-2E94-6546-9B6E-7F74563EF116}"/>
          </ac:spMkLst>
        </pc:spChg>
      </pc:sldChg>
      <pc:sldChg chg="modSp mod">
        <pc:chgData name="Shumaker, William" userId="7d3a40e7-de5a-4a36-a22a-511c2d77f826" providerId="ADAL" clId="{F6E357E3-F647-4586-A5CA-7A6A7D056A5C}" dt="2023-08-16T17:11:43.836" v="350" actId="20577"/>
        <pc:sldMkLst>
          <pc:docMk/>
          <pc:sldMk cId="4118900938" sldId="305"/>
        </pc:sldMkLst>
        <pc:spChg chg="mod">
          <ac:chgData name="Shumaker, William" userId="7d3a40e7-de5a-4a36-a22a-511c2d77f826" providerId="ADAL" clId="{F6E357E3-F647-4586-A5CA-7A6A7D056A5C}" dt="2023-08-16T17:11:43.836" v="350" actId="20577"/>
          <ac:spMkLst>
            <pc:docMk/>
            <pc:sldMk cId="4118900938" sldId="305"/>
            <ac:spMk id="3" creationId="{B980361A-9700-E74F-AD95-A5A659FB3537}"/>
          </ac:spMkLst>
        </pc:spChg>
      </pc:sldChg>
      <pc:sldChg chg="modSp mod">
        <pc:chgData name="Shumaker, William" userId="7d3a40e7-de5a-4a36-a22a-511c2d77f826" providerId="ADAL" clId="{F6E357E3-F647-4586-A5CA-7A6A7D056A5C}" dt="2023-08-16T17:21:58.110" v="1097" actId="20577"/>
        <pc:sldMkLst>
          <pc:docMk/>
          <pc:sldMk cId="3094553167" sldId="309"/>
        </pc:sldMkLst>
        <pc:spChg chg="mod">
          <ac:chgData name="Shumaker, William" userId="7d3a40e7-de5a-4a36-a22a-511c2d77f826" providerId="ADAL" clId="{F6E357E3-F647-4586-A5CA-7A6A7D056A5C}" dt="2023-08-16T17:21:58.110" v="1097" actId="20577"/>
          <ac:spMkLst>
            <pc:docMk/>
            <pc:sldMk cId="3094553167" sldId="309"/>
            <ac:spMk id="2" creationId="{4A6B1884-782C-9E48-8BF7-054D16D9C4C9}"/>
          </ac:spMkLst>
        </pc:spChg>
      </pc:sldChg>
      <pc:sldChg chg="del">
        <pc:chgData name="Shumaker, William" userId="7d3a40e7-de5a-4a36-a22a-511c2d77f826" providerId="ADAL" clId="{F6E357E3-F647-4586-A5CA-7A6A7D056A5C}" dt="2023-08-16T17:10:22.118" v="4" actId="47"/>
        <pc:sldMkLst>
          <pc:docMk/>
          <pc:sldMk cId="3143667793" sldId="315"/>
        </pc:sldMkLst>
      </pc:sldChg>
      <pc:sldChg chg="del">
        <pc:chgData name="Shumaker, William" userId="7d3a40e7-de5a-4a36-a22a-511c2d77f826" providerId="ADAL" clId="{F6E357E3-F647-4586-A5CA-7A6A7D056A5C}" dt="2023-08-16T17:10:22.886" v="5" actId="47"/>
        <pc:sldMkLst>
          <pc:docMk/>
          <pc:sldMk cId="1281272419" sldId="316"/>
        </pc:sldMkLst>
      </pc:sldChg>
      <pc:sldChg chg="modSp mod">
        <pc:chgData name="Shumaker, William" userId="7d3a40e7-de5a-4a36-a22a-511c2d77f826" providerId="ADAL" clId="{F6E357E3-F647-4586-A5CA-7A6A7D056A5C}" dt="2023-08-16T17:21:18.365" v="1069" actId="1076"/>
        <pc:sldMkLst>
          <pc:docMk/>
          <pc:sldMk cId="1827396203" sldId="327"/>
        </pc:sldMkLst>
        <pc:spChg chg="mod">
          <ac:chgData name="Shumaker, William" userId="7d3a40e7-de5a-4a36-a22a-511c2d77f826" providerId="ADAL" clId="{F6E357E3-F647-4586-A5CA-7A6A7D056A5C}" dt="2023-08-16T17:21:18.365" v="1069" actId="1076"/>
          <ac:spMkLst>
            <pc:docMk/>
            <pc:sldMk cId="1827396203" sldId="327"/>
            <ac:spMk id="3" creationId="{B980361A-9700-E74F-AD95-A5A659FB3537}"/>
          </ac:spMkLst>
        </pc:spChg>
        <pc:spChg chg="mod">
          <ac:chgData name="Shumaker, William" userId="7d3a40e7-de5a-4a36-a22a-511c2d77f826" providerId="ADAL" clId="{F6E357E3-F647-4586-A5CA-7A6A7D056A5C}" dt="2023-08-16T17:21:11.080" v="1068" actId="1076"/>
          <ac:spMkLst>
            <pc:docMk/>
            <pc:sldMk cId="1827396203" sldId="327"/>
            <ac:spMk id="4" creationId="{070B8EAA-301E-8C48-B6D8-0E80BFFA9FE3}"/>
          </ac:spMkLst>
        </pc:spChg>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9DFED1C0-6F87-4059-8AF9-435252369803}"/>
    <pc:docChg chg="custSel addSld delSld modSld">
      <pc:chgData name="Shumaker, William" userId="7d3a40e7-de5a-4a36-a22a-511c2d77f826" providerId="ADAL" clId="{9DFED1C0-6F87-4059-8AF9-435252369803}" dt="2022-06-23T17:41:08.884" v="166" actId="20577"/>
      <pc:docMkLst>
        <pc:docMk/>
      </pc:docMkLst>
      <pc:sldChg chg="addSp delSp modSp mod">
        <pc:chgData name="Shumaker, William" userId="7d3a40e7-de5a-4a36-a22a-511c2d77f826" providerId="ADAL" clId="{9DFED1C0-6F87-4059-8AF9-435252369803}" dt="2022-06-23T17:38:05.279" v="4"/>
        <pc:sldMkLst>
          <pc:docMk/>
          <pc:sldMk cId="579505440" sldId="302"/>
        </pc:sldMkLst>
        <pc:picChg chg="del">
          <ac:chgData name="Shumaker, William" userId="7d3a40e7-de5a-4a36-a22a-511c2d77f826" providerId="ADAL" clId="{9DFED1C0-6F87-4059-8AF9-435252369803}" dt="2022-06-23T17:38:04.623" v="3" actId="478"/>
          <ac:picMkLst>
            <pc:docMk/>
            <pc:sldMk cId="579505440" sldId="302"/>
            <ac:picMk id="2" creationId="{658D90AE-9B77-4189-A8D2-C392EBAABA9B}"/>
          </ac:picMkLst>
        </pc:picChg>
        <pc:picChg chg="add mod">
          <ac:chgData name="Shumaker, William" userId="7d3a40e7-de5a-4a36-a22a-511c2d77f826" providerId="ADAL" clId="{9DFED1C0-6F87-4059-8AF9-435252369803}" dt="2022-06-23T17:38:05.279" v="4"/>
          <ac:picMkLst>
            <pc:docMk/>
            <pc:sldMk cId="579505440" sldId="302"/>
            <ac:picMk id="5" creationId="{367E9E35-3DA5-4819-81F3-81021D4EF48A}"/>
          </ac:picMkLst>
        </pc:picChg>
      </pc:sldChg>
      <pc:sldChg chg="modSp mod">
        <pc:chgData name="Shumaker, William" userId="7d3a40e7-de5a-4a36-a22a-511c2d77f826" providerId="ADAL" clId="{9DFED1C0-6F87-4059-8AF9-435252369803}" dt="2022-06-23T17:37:54.433" v="2"/>
        <pc:sldMkLst>
          <pc:docMk/>
          <pc:sldMk cId="3538688670" sldId="304"/>
        </pc:sldMkLst>
        <pc:spChg chg="mod">
          <ac:chgData name="Shumaker, William" userId="7d3a40e7-de5a-4a36-a22a-511c2d77f826" providerId="ADAL" clId="{9DFED1C0-6F87-4059-8AF9-435252369803}" dt="2022-06-23T17:37:54.433" v="2"/>
          <ac:spMkLst>
            <pc:docMk/>
            <pc:sldMk cId="3538688670" sldId="304"/>
            <ac:spMk id="3" creationId="{B941637E-2E94-6546-9B6E-7F74563EF116}"/>
          </ac:spMkLst>
        </pc:spChg>
      </pc:sldChg>
      <pc:sldChg chg="modSp mod">
        <pc:chgData name="Shumaker, William" userId="7d3a40e7-de5a-4a36-a22a-511c2d77f826" providerId="ADAL" clId="{9DFED1C0-6F87-4059-8AF9-435252369803}" dt="2022-06-23T17:40:37.069" v="152" actId="20577"/>
        <pc:sldMkLst>
          <pc:docMk/>
          <pc:sldMk cId="4118900938" sldId="305"/>
        </pc:sldMkLst>
        <pc:spChg chg="mod">
          <ac:chgData name="Shumaker, William" userId="7d3a40e7-de5a-4a36-a22a-511c2d77f826" providerId="ADAL" clId="{9DFED1C0-6F87-4059-8AF9-435252369803}" dt="2022-06-23T17:40:37.069" v="152" actId="20577"/>
          <ac:spMkLst>
            <pc:docMk/>
            <pc:sldMk cId="4118900938" sldId="305"/>
            <ac:spMk id="3" creationId="{B980361A-9700-E74F-AD95-A5A659FB3537}"/>
          </ac:spMkLst>
        </pc:spChg>
      </pc:sldChg>
      <pc:sldChg chg="modSp mod">
        <pc:chgData name="Shumaker, William" userId="7d3a40e7-de5a-4a36-a22a-511c2d77f826" providerId="ADAL" clId="{9DFED1C0-6F87-4059-8AF9-435252369803}" dt="2022-06-23T17:41:08.884" v="166" actId="20577"/>
        <pc:sldMkLst>
          <pc:docMk/>
          <pc:sldMk cId="3094553167" sldId="309"/>
        </pc:sldMkLst>
        <pc:spChg chg="mod">
          <ac:chgData name="Shumaker, William" userId="7d3a40e7-de5a-4a36-a22a-511c2d77f826" providerId="ADAL" clId="{9DFED1C0-6F87-4059-8AF9-435252369803}" dt="2022-06-23T17:41:08.884" v="166" actId="20577"/>
          <ac:spMkLst>
            <pc:docMk/>
            <pc:sldMk cId="3094553167" sldId="309"/>
            <ac:spMk id="2" creationId="{4A6B1884-782C-9E48-8BF7-054D16D9C4C9}"/>
          </ac:spMkLst>
        </pc:spChg>
      </pc:sldChg>
      <pc:sldChg chg="modSp mod">
        <pc:chgData name="Shumaker, William" userId="7d3a40e7-de5a-4a36-a22a-511c2d77f826" providerId="ADAL" clId="{9DFED1C0-6F87-4059-8AF9-435252369803}" dt="2022-06-23T17:39:27.242" v="30" actId="20577"/>
        <pc:sldMkLst>
          <pc:docMk/>
          <pc:sldMk cId="117080663" sldId="321"/>
        </pc:sldMkLst>
        <pc:spChg chg="mod">
          <ac:chgData name="Shumaker, William" userId="7d3a40e7-de5a-4a36-a22a-511c2d77f826" providerId="ADAL" clId="{9DFED1C0-6F87-4059-8AF9-435252369803}" dt="2022-06-23T17:39:27.242" v="30" actId="20577"/>
          <ac:spMkLst>
            <pc:docMk/>
            <pc:sldMk cId="117080663" sldId="321"/>
            <ac:spMk id="2" creationId="{1226EAF4-DC33-2043-84BD-D8375063F130}"/>
          </ac:spMkLst>
        </pc:spChg>
      </pc:sldChg>
      <pc:sldChg chg="del">
        <pc:chgData name="Shumaker, William" userId="7d3a40e7-de5a-4a36-a22a-511c2d77f826" providerId="ADAL" clId="{9DFED1C0-6F87-4059-8AF9-435252369803}" dt="2022-06-23T17:39:48.862" v="31" actId="47"/>
        <pc:sldMkLst>
          <pc:docMk/>
          <pc:sldMk cId="3069647260" sldId="322"/>
        </pc:sldMkLst>
      </pc:sldChg>
      <pc:sldChg chg="del">
        <pc:chgData name="Shumaker, William" userId="7d3a40e7-de5a-4a36-a22a-511c2d77f826" providerId="ADAL" clId="{9DFED1C0-6F87-4059-8AF9-435252369803}" dt="2022-06-23T17:39:50.263" v="32" actId="47"/>
        <pc:sldMkLst>
          <pc:docMk/>
          <pc:sldMk cId="3437315802" sldId="323"/>
        </pc:sldMkLst>
      </pc:sldChg>
      <pc:sldChg chg="modSp mod">
        <pc:chgData name="Shumaker, William" userId="7d3a40e7-de5a-4a36-a22a-511c2d77f826" providerId="ADAL" clId="{9DFED1C0-6F87-4059-8AF9-435252369803}" dt="2022-06-23T17:40:57.679" v="154" actId="6549"/>
        <pc:sldMkLst>
          <pc:docMk/>
          <pc:sldMk cId="2801692697" sldId="326"/>
        </pc:sldMkLst>
        <pc:spChg chg="mod">
          <ac:chgData name="Shumaker, William" userId="7d3a40e7-de5a-4a36-a22a-511c2d77f826" providerId="ADAL" clId="{9DFED1C0-6F87-4059-8AF9-435252369803}" dt="2022-06-23T17:40:57.679" v="154" actId="6549"/>
          <ac:spMkLst>
            <pc:docMk/>
            <pc:sldMk cId="2801692697" sldId="326"/>
            <ac:spMk id="3" creationId="{B980361A-9700-E74F-AD95-A5A659FB3537}"/>
          </ac:spMkLst>
        </pc:spChg>
      </pc:sldChg>
      <pc:sldChg chg="add del">
        <pc:chgData name="Shumaker, William" userId="7d3a40e7-de5a-4a36-a22a-511c2d77f826" providerId="ADAL" clId="{9DFED1C0-6F87-4059-8AF9-435252369803}" dt="2022-06-23T17:37:44.480" v="1"/>
        <pc:sldMkLst>
          <pc:docMk/>
          <pc:sldMk cId="3019164991" sldId="327"/>
        </pc:sldMkLst>
      </pc:sldChg>
    </pc:docChg>
  </pc:docChgLst>
  <pc:docChgLst>
    <pc:chgData name="Shumaker, William" userId="7d3a40e7-de5a-4a36-a22a-511c2d77f826" providerId="ADAL" clId="{8003E7CB-2473-4E8D-9B84-728A8A92C65D}"/>
    <pc:docChg chg="custSel addSld delSld modSld">
      <pc:chgData name="Shumaker, William" userId="7d3a40e7-de5a-4a36-a22a-511c2d77f826" providerId="ADAL" clId="{8003E7CB-2473-4E8D-9B84-728A8A92C65D}" dt="2023-08-10T13:32:04.653" v="134" actId="1076"/>
      <pc:docMkLst>
        <pc:docMk/>
      </pc:docMkLst>
      <pc:sldChg chg="del">
        <pc:chgData name="Shumaker, William" userId="7d3a40e7-de5a-4a36-a22a-511c2d77f826" providerId="ADAL" clId="{8003E7CB-2473-4E8D-9B84-728A8A92C65D}" dt="2023-08-10T13:30:01.596" v="4" actId="47"/>
        <pc:sldMkLst>
          <pc:docMk/>
          <pc:sldMk cId="113204807" sldId="300"/>
        </pc:sldMkLst>
      </pc:sldChg>
      <pc:sldChg chg="del">
        <pc:chgData name="Shumaker, William" userId="7d3a40e7-de5a-4a36-a22a-511c2d77f826" providerId="ADAL" clId="{8003E7CB-2473-4E8D-9B84-728A8A92C65D}" dt="2023-08-10T13:30:02.730" v="5" actId="47"/>
        <pc:sldMkLst>
          <pc:docMk/>
          <pc:sldMk cId="3921702044" sldId="301"/>
        </pc:sldMkLst>
      </pc:sldChg>
      <pc:sldChg chg="addSp delSp modSp mod">
        <pc:chgData name="Shumaker, William" userId="7d3a40e7-de5a-4a36-a22a-511c2d77f826" providerId="ADAL" clId="{8003E7CB-2473-4E8D-9B84-728A8A92C65D}" dt="2023-08-10T13:21:06.746" v="2"/>
        <pc:sldMkLst>
          <pc:docMk/>
          <pc:sldMk cId="579505440" sldId="302"/>
        </pc:sldMkLst>
        <pc:picChg chg="add mod">
          <ac:chgData name="Shumaker, William" userId="7d3a40e7-de5a-4a36-a22a-511c2d77f826" providerId="ADAL" clId="{8003E7CB-2473-4E8D-9B84-728A8A92C65D}" dt="2023-08-10T13:21:06.746" v="2"/>
          <ac:picMkLst>
            <pc:docMk/>
            <pc:sldMk cId="579505440" sldId="302"/>
            <ac:picMk id="2" creationId="{55B47176-38CA-B6B9-176D-00A54127107A}"/>
          </ac:picMkLst>
        </pc:picChg>
        <pc:picChg chg="del">
          <ac:chgData name="Shumaker, William" userId="7d3a40e7-de5a-4a36-a22a-511c2d77f826" providerId="ADAL" clId="{8003E7CB-2473-4E8D-9B84-728A8A92C65D}" dt="2023-08-10T13:21:06.069" v="1" actId="478"/>
          <ac:picMkLst>
            <pc:docMk/>
            <pc:sldMk cId="579505440" sldId="302"/>
            <ac:picMk id="6" creationId="{1A1869A3-9FE6-40CC-AA23-B1B0BA54ECBB}"/>
          </ac:picMkLst>
        </pc:picChg>
      </pc:sldChg>
      <pc:sldChg chg="modSp mod">
        <pc:chgData name="Shumaker, William" userId="7d3a40e7-de5a-4a36-a22a-511c2d77f826" providerId="ADAL" clId="{8003E7CB-2473-4E8D-9B84-728A8A92C65D}" dt="2023-08-10T13:20:35.161" v="0"/>
        <pc:sldMkLst>
          <pc:docMk/>
          <pc:sldMk cId="3538688670" sldId="304"/>
        </pc:sldMkLst>
        <pc:spChg chg="mod">
          <ac:chgData name="Shumaker, William" userId="7d3a40e7-de5a-4a36-a22a-511c2d77f826" providerId="ADAL" clId="{8003E7CB-2473-4E8D-9B84-728A8A92C65D}" dt="2023-08-10T13:20:35.161" v="0"/>
          <ac:spMkLst>
            <pc:docMk/>
            <pc:sldMk cId="3538688670" sldId="304"/>
            <ac:spMk id="3" creationId="{B941637E-2E94-6546-9B6E-7F74563EF116}"/>
          </ac:spMkLst>
        </pc:spChg>
      </pc:sldChg>
      <pc:sldChg chg="modSp mod">
        <pc:chgData name="Shumaker, William" userId="7d3a40e7-de5a-4a36-a22a-511c2d77f826" providerId="ADAL" clId="{8003E7CB-2473-4E8D-9B84-728A8A92C65D}" dt="2023-08-10T13:31:03.975" v="47" actId="20577"/>
        <pc:sldMkLst>
          <pc:docMk/>
          <pc:sldMk cId="4118900938" sldId="305"/>
        </pc:sldMkLst>
        <pc:spChg chg="mod">
          <ac:chgData name="Shumaker, William" userId="7d3a40e7-de5a-4a36-a22a-511c2d77f826" providerId="ADAL" clId="{8003E7CB-2473-4E8D-9B84-728A8A92C65D}" dt="2023-08-10T13:31:03.975" v="47" actId="20577"/>
          <ac:spMkLst>
            <pc:docMk/>
            <pc:sldMk cId="4118900938" sldId="305"/>
            <ac:spMk id="3" creationId="{B980361A-9700-E74F-AD95-A5A659FB3537}"/>
          </ac:spMkLst>
        </pc:spChg>
      </pc:sldChg>
      <pc:sldChg chg="modSp mod">
        <pc:chgData name="Shumaker, William" userId="7d3a40e7-de5a-4a36-a22a-511c2d77f826" providerId="ADAL" clId="{8003E7CB-2473-4E8D-9B84-728A8A92C65D}" dt="2023-08-10T13:32:04.653" v="134" actId="1076"/>
        <pc:sldMkLst>
          <pc:docMk/>
          <pc:sldMk cId="3094553167" sldId="309"/>
        </pc:sldMkLst>
        <pc:spChg chg="mod">
          <ac:chgData name="Shumaker, William" userId="7d3a40e7-de5a-4a36-a22a-511c2d77f826" providerId="ADAL" clId="{8003E7CB-2473-4E8D-9B84-728A8A92C65D}" dt="2023-08-10T13:32:04.653" v="134" actId="1076"/>
          <ac:spMkLst>
            <pc:docMk/>
            <pc:sldMk cId="3094553167" sldId="309"/>
            <ac:spMk id="2" creationId="{4A6B1884-782C-9E48-8BF7-054D16D9C4C9}"/>
          </ac:spMkLst>
        </pc:spChg>
      </pc:sldChg>
      <pc:sldChg chg="add">
        <pc:chgData name="Shumaker, William" userId="7d3a40e7-de5a-4a36-a22a-511c2d77f826" providerId="ADAL" clId="{8003E7CB-2473-4E8D-9B84-728A8A92C65D}" dt="2023-08-10T13:30:16.732" v="6"/>
        <pc:sldMkLst>
          <pc:docMk/>
          <pc:sldMk cId="3143667793" sldId="315"/>
        </pc:sldMkLst>
      </pc:sldChg>
      <pc:sldChg chg="add">
        <pc:chgData name="Shumaker, William" userId="7d3a40e7-de5a-4a36-a22a-511c2d77f826" providerId="ADAL" clId="{8003E7CB-2473-4E8D-9B84-728A8A92C65D}" dt="2023-08-10T13:30:16.732" v="6"/>
        <pc:sldMkLst>
          <pc:docMk/>
          <pc:sldMk cId="1281272419" sldId="316"/>
        </pc:sldMkLst>
      </pc:sldChg>
      <pc:sldChg chg="del">
        <pc:chgData name="Shumaker, William" userId="7d3a40e7-de5a-4a36-a22a-511c2d77f826" providerId="ADAL" clId="{8003E7CB-2473-4E8D-9B84-728A8A92C65D}" dt="2023-08-10T13:29:41.524" v="3" actId="47"/>
        <pc:sldMkLst>
          <pc:docMk/>
          <pc:sldMk cId="117080663" sldId="321"/>
        </pc:sldMkLst>
      </pc:sldChg>
      <pc:sldChg chg="modSp mod">
        <pc:chgData name="Shumaker, William" userId="7d3a40e7-de5a-4a36-a22a-511c2d77f826" providerId="ADAL" clId="{8003E7CB-2473-4E8D-9B84-728A8A92C65D}" dt="2023-08-10T13:31:44.652" v="111" actId="20577"/>
        <pc:sldMkLst>
          <pc:docMk/>
          <pc:sldMk cId="2801692697" sldId="326"/>
        </pc:sldMkLst>
        <pc:spChg chg="mod">
          <ac:chgData name="Shumaker, William" userId="7d3a40e7-de5a-4a36-a22a-511c2d77f826" providerId="ADAL" clId="{8003E7CB-2473-4E8D-9B84-728A8A92C65D}" dt="2023-08-10T13:31:44.652" v="111" actId="20577"/>
          <ac:spMkLst>
            <pc:docMk/>
            <pc:sldMk cId="2801692697" sldId="326"/>
            <ac:spMk id="3" creationId="{B980361A-9700-E74F-AD95-A5A659FB3537}"/>
          </ac:spMkLst>
        </pc:spChg>
      </pc:sldChg>
      <pc:sldChg chg="modSp mod">
        <pc:chgData name="Shumaker, William" userId="7d3a40e7-de5a-4a36-a22a-511c2d77f826" providerId="ADAL" clId="{8003E7CB-2473-4E8D-9B84-728A8A92C65D}" dt="2023-08-10T13:31:13.154" v="94" actId="20577"/>
        <pc:sldMkLst>
          <pc:docMk/>
          <pc:sldMk cId="1827396203" sldId="327"/>
        </pc:sldMkLst>
        <pc:spChg chg="mod">
          <ac:chgData name="Shumaker, William" userId="7d3a40e7-de5a-4a36-a22a-511c2d77f826" providerId="ADAL" clId="{8003E7CB-2473-4E8D-9B84-728A8A92C65D}" dt="2023-08-10T13:31:13.154" v="94" actId="20577"/>
          <ac:spMkLst>
            <pc:docMk/>
            <pc:sldMk cId="1827396203" sldId="327"/>
            <ac:spMk id="3" creationId="{B980361A-9700-E74F-AD95-A5A659FB35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8/16/2023</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8/16/2023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Arial" panose="020B0604020202020204" pitchFamily="34" charset="0"/>
                <a:cs typeface="Arial" panose="020B0604020202020204" pitchFamily="34" charset="0"/>
              </a:rPr>
              <a:t>Final </a:t>
            </a:r>
            <a:r>
              <a:rPr lang="en-US" sz="2400" dirty="0">
                <a:solidFill>
                  <a:prstClr val="white"/>
                </a:solidFill>
                <a:latin typeface="Arial" panose="020B0604020202020204" pitchFamily="34" charset="0"/>
                <a:cs typeface="Arial" panose="020B0604020202020204" pitchFamily="34" charset="0"/>
              </a:rPr>
              <a:t>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455312"/>
            <a:ext cx="7988072" cy="3161763"/>
          </a:xfrm>
        </p:spPr>
        <p:txBody>
          <a:bodyPr/>
          <a:lstStyle/>
          <a:p>
            <a:pPr marL="342900" indent="-342900">
              <a:buFont typeface="Arial" panose="020B0604020202020204" pitchFamily="34" charset="0"/>
              <a:buChar char="•"/>
            </a:pPr>
            <a:r>
              <a:rPr lang="en-US" dirty="0"/>
              <a:t>Based on this updated design, what comments do you still have?</a:t>
            </a:r>
          </a:p>
          <a:p>
            <a:pPr marL="342900" indent="-342900">
              <a:buFont typeface="Arial" panose="020B0604020202020204" pitchFamily="34" charset="0"/>
              <a:buChar char="•"/>
            </a:pPr>
            <a:r>
              <a:rPr lang="en-US" dirty="0"/>
              <a:t>Have we adequately addressed problem areas you see?</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Public Comment</a:t>
            </a:r>
          </a:p>
        </p:txBody>
      </p:sp>
    </p:spTree>
    <p:extLst>
      <p:ext uri="{BB962C8B-B14F-4D97-AF65-F5344CB8AC3E}">
        <p14:creationId xmlns:p14="http://schemas.microsoft.com/office/powerpoint/2010/main" val="1435431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367530"/>
            <a:ext cx="7988072" cy="3161763"/>
          </a:xfrm>
        </p:spPr>
        <p:txBody>
          <a:bodyPr/>
          <a:lstStyle/>
          <a:p>
            <a:pPr marL="342900" indent="-342900">
              <a:buFont typeface="Arial" panose="020B0604020202020204" pitchFamily="34" charset="0"/>
              <a:buChar char="•"/>
            </a:pPr>
            <a:r>
              <a:rPr lang="en-US" dirty="0"/>
              <a:t>Once the public comment period for the Final Design ends, the neighborhood will be sent a Final Ballot asking if you want the project constructed.  Ballot approval thresholds are shown below:</a:t>
            </a:r>
          </a:p>
          <a:p>
            <a:pPr marL="342900" indent="-342900">
              <a:buFont typeface="Arial" panose="020B0604020202020204" pitchFamily="34" charset="0"/>
              <a:buChar char="•"/>
            </a:pPr>
            <a:r>
              <a:rPr lang="en-US" sz="2000" dirty="0"/>
              <a:t>On-street</a:t>
            </a:r>
          </a:p>
          <a:p>
            <a:pPr marL="800100" lvl="1" indent="-342900">
              <a:buFont typeface="Arial" panose="020B0604020202020204" pitchFamily="34" charset="0"/>
              <a:buChar char="•"/>
            </a:pPr>
            <a:r>
              <a:rPr lang="en-US" sz="1800" dirty="0"/>
              <a:t>Approval Rating Minimum: 70%</a:t>
            </a:r>
          </a:p>
          <a:p>
            <a:pPr marL="342900" indent="-342900">
              <a:buFont typeface="Arial" panose="020B0604020202020204" pitchFamily="34" charset="0"/>
              <a:buChar char="•"/>
            </a:pPr>
            <a:r>
              <a:rPr lang="en-US" sz="2000" dirty="0"/>
              <a:t>Neighborhood</a:t>
            </a:r>
          </a:p>
          <a:p>
            <a:pPr marL="800100" lvl="1" indent="-342900">
              <a:buFont typeface="Arial" panose="020B0604020202020204" pitchFamily="34" charset="0"/>
              <a:buChar char="•"/>
            </a:pPr>
            <a:r>
              <a:rPr lang="en-US" sz="1800" dirty="0"/>
              <a:t>Approval Rating Minimum: 60%</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Next Steps</a:t>
            </a:r>
          </a:p>
        </p:txBody>
      </p:sp>
    </p:spTree>
    <p:extLst>
      <p:ext uri="{BB962C8B-B14F-4D97-AF65-F5344CB8AC3E}">
        <p14:creationId xmlns:p14="http://schemas.microsoft.com/office/powerpoint/2010/main" val="2801692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288634"/>
            <a:ext cx="7908185" cy="841990"/>
          </a:xfrm>
        </p:spPr>
        <p:txBody>
          <a:bodyPr/>
          <a:lstStyle/>
          <a:p>
            <a:r>
              <a:rPr lang="en-US" dirty="0"/>
              <a:t>Please direct all comments and questions to staff using the </a:t>
            </a:r>
            <a:r>
              <a:rPr lang="en-US" dirty="0" err="1"/>
              <a:t>PublicInput</a:t>
            </a:r>
            <a:r>
              <a:rPr lang="en-US" dirty="0"/>
              <a:t> portal for Arnold Palmer Dr - W.  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25 mph speed limit and top driver speed is capped at around 5-7 mph over the speed limit</a:t>
            </a:r>
          </a:p>
          <a:p>
            <a:pPr lvl="1"/>
            <a:r>
              <a:rPr lang="en-US" sz="1600" dirty="0">
                <a:solidFill>
                  <a:srgbClr val="78AA00"/>
                </a:solidFill>
              </a:rPr>
              <a:t>Based on your location, Shelley Rd, Cranbrook Rd, and Northbrook </a:t>
            </a:r>
            <a:r>
              <a:rPr lang="en-US" sz="1600" dirty="0" err="1">
                <a:solidFill>
                  <a:srgbClr val="78AA00"/>
                </a:solidFill>
              </a:rPr>
              <a:t>Drare</a:t>
            </a:r>
            <a:r>
              <a:rPr lang="en-US" sz="1600" dirty="0">
                <a:solidFill>
                  <a:srgbClr val="78AA00"/>
                </a:solidFill>
              </a:rPr>
              <a:t> the closest completed traffic calming project to you with this style of completed project.  We encourage you to go drive these streets 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3" name="Picture 2">
            <a:extLst>
              <a:ext uri="{FF2B5EF4-FFF2-40B4-BE49-F238E27FC236}">
                <a16:creationId xmlns:a16="http://schemas.microsoft.com/office/drawing/2014/main" id="{CBA06FCE-A0E3-6FFB-65D9-77B85FFAD129}"/>
              </a:ext>
            </a:extLst>
          </p:cNvPr>
          <p:cNvPicPr>
            <a:picLocks noChangeAspect="1"/>
          </p:cNvPicPr>
          <p:nvPr/>
        </p:nvPicPr>
        <p:blipFill>
          <a:blip r:embed="rId2"/>
          <a:stretch>
            <a:fillRect/>
          </a:stretch>
        </p:blipFill>
        <p:spPr>
          <a:xfrm>
            <a:off x="2227430" y="1094478"/>
            <a:ext cx="4917172" cy="3679948"/>
          </a:xfrm>
          <a:prstGeom prst="rect">
            <a:avLst/>
          </a:prstGeom>
        </p:spPr>
      </p:pic>
    </p:spTree>
    <p:extLst>
      <p:ext uri="{BB962C8B-B14F-4D97-AF65-F5344CB8AC3E}">
        <p14:creationId xmlns:p14="http://schemas.microsoft.com/office/powerpoint/2010/main" val="57950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1" y="391328"/>
            <a:ext cx="9144000" cy="590551"/>
          </a:xfrm>
        </p:spPr>
        <p:txBody>
          <a:bodyPr/>
          <a:lstStyle/>
          <a:p>
            <a:pPr algn="ctr"/>
            <a:r>
              <a:rPr lang="en-US" dirty="0"/>
              <a:t>Speed Humps</a:t>
            </a:r>
            <a:br>
              <a:rPr lang="en-US" dirty="0"/>
            </a:br>
            <a:r>
              <a:rPr lang="en-US" dirty="0"/>
              <a:t>(vertical)</a:t>
            </a:r>
          </a:p>
        </p:txBody>
      </p:sp>
      <p:pic>
        <p:nvPicPr>
          <p:cNvPr id="22" name="Picture Placeholder 21">
            <a:extLst>
              <a:ext uri="{FF2B5EF4-FFF2-40B4-BE49-F238E27FC236}">
                <a16:creationId xmlns:a16="http://schemas.microsoft.com/office/drawing/2014/main" id="{A3C68716-289B-4356-9B25-0CB13659BBAC}"/>
              </a:ext>
            </a:extLst>
          </p:cNvPr>
          <p:cNvPicPr>
            <a:picLocks noGrp="1" noChangeAspect="1"/>
          </p:cNvPicPr>
          <p:nvPr>
            <p:ph type="pic" sz="quarter" idx="10"/>
          </p:nvPr>
        </p:nvPicPr>
        <p:blipFill rotWithShape="1">
          <a:blip r:embed="rId2"/>
          <a:srcRect l="55" b="4559"/>
          <a:stretch/>
        </p:blipFill>
        <p:spPr>
          <a:xfrm>
            <a:off x="1148510" y="1573698"/>
            <a:ext cx="6846977" cy="3360291"/>
          </a:xfrm>
        </p:spPr>
      </p:pic>
    </p:spTree>
    <p:extLst>
      <p:ext uri="{BB962C8B-B14F-4D97-AF65-F5344CB8AC3E}">
        <p14:creationId xmlns:p14="http://schemas.microsoft.com/office/powerpoint/2010/main" val="11320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721216" y="2125873"/>
            <a:ext cx="3393583" cy="3046918"/>
          </a:xfrm>
        </p:spPr>
        <p:txBody>
          <a:bodyPr/>
          <a:lstStyle/>
          <a:p>
            <a:pPr marL="342900" indent="-342900">
              <a:buFont typeface="Arial" panose="020B0604020202020204" pitchFamily="34" charset="0"/>
              <a:buChar char="•"/>
            </a:pPr>
            <a:r>
              <a:rPr lang="en-US" sz="1800" dirty="0"/>
              <a:t>Can be the most effective</a:t>
            </a:r>
          </a:p>
          <a:p>
            <a:pPr marL="342900" indent="-342900">
              <a:buFont typeface="Arial" panose="020B0604020202020204" pitchFamily="34" charset="0"/>
              <a:buChar char="•"/>
            </a:pPr>
            <a:r>
              <a:rPr lang="en-US" sz="1800" dirty="0"/>
              <a:t>Fast installation time/Less impact during construction</a:t>
            </a:r>
          </a:p>
          <a:p>
            <a:pPr marL="342900" indent="-342900">
              <a:buFont typeface="Arial" panose="020B0604020202020204" pitchFamily="34" charset="0"/>
              <a:buChar char="•"/>
            </a:pPr>
            <a:r>
              <a:rPr lang="en-US" sz="1800" dirty="0"/>
              <a:t>Versatile placement options based on compact footprint</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598008"/>
            <a:ext cx="2112248" cy="477962"/>
          </a:xfrm>
        </p:spPr>
        <p:txBody>
          <a:bodyPr/>
          <a:lstStyle/>
          <a:p>
            <a:r>
              <a:rPr lang="en-US" sz="2400" u="sng" dirty="0"/>
              <a:t>Pros</a:t>
            </a:r>
          </a:p>
        </p:txBody>
      </p:sp>
      <p:sp>
        <p:nvSpPr>
          <p:cNvPr id="4" name="Title 3">
            <a:extLst>
              <a:ext uri="{FF2B5EF4-FFF2-40B4-BE49-F238E27FC236}">
                <a16:creationId xmlns:a16="http://schemas.microsoft.com/office/drawing/2014/main" id="{29338D8A-E1DC-AF47-9EB9-E929B822D215}"/>
              </a:ext>
            </a:extLst>
          </p:cNvPr>
          <p:cNvSpPr>
            <a:spLocks noGrp="1"/>
          </p:cNvSpPr>
          <p:nvPr>
            <p:ph type="title"/>
          </p:nvPr>
        </p:nvSpPr>
        <p:spPr>
          <a:xfrm>
            <a:off x="0" y="394018"/>
            <a:ext cx="9144000" cy="590551"/>
          </a:xfrm>
        </p:spPr>
        <p:txBody>
          <a:bodyPr/>
          <a:lstStyle/>
          <a:p>
            <a:pPr algn="ctr"/>
            <a:r>
              <a:rPr lang="en-US" dirty="0"/>
              <a:t>Speed Humps</a:t>
            </a:r>
            <a:br>
              <a:rPr lang="en-US" dirty="0"/>
            </a:br>
            <a:r>
              <a:rPr lang="en-US" dirty="0"/>
              <a:t>(vertical)</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54571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48895" y="2075970"/>
            <a:ext cx="3593206" cy="2441694"/>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dirty="0">
                <a:latin typeface="Arial" panose="020B0604020202020204" pitchFamily="34" charset="0"/>
              </a:rPr>
              <a:t>Impact to driving comfort</a:t>
            </a:r>
          </a:p>
          <a:p>
            <a:pPr marL="342900" indent="-342900">
              <a:spcBef>
                <a:spcPts val="984"/>
              </a:spcBef>
              <a:buFont typeface="Arial" panose="020B0604020202020204" pitchFamily="34" charset="0"/>
              <a:buChar char="•"/>
            </a:pPr>
            <a:r>
              <a:rPr lang="en-US" dirty="0">
                <a:latin typeface="Arial" panose="020B0604020202020204" pitchFamily="34" charset="0"/>
              </a:rPr>
              <a:t>Creates slight delay in emergency service’s response times</a:t>
            </a:r>
          </a:p>
          <a:p>
            <a:pPr marL="457200" indent="-457200" algn="l">
              <a:buFont typeface="Arial" panose="020B0604020202020204" pitchFamily="34" charset="0"/>
              <a:buChar char="•"/>
            </a:pPr>
            <a:endParaRPr lang="en-US" sz="2800" dirty="0">
              <a:solidFill>
                <a:srgbClr val="A9C23F"/>
              </a:solidFill>
            </a:endParaRPr>
          </a:p>
        </p:txBody>
      </p:sp>
    </p:spTree>
    <p:extLst>
      <p:ext uri="{BB962C8B-B14F-4D97-AF65-F5344CB8AC3E}">
        <p14:creationId xmlns:p14="http://schemas.microsoft.com/office/powerpoint/2010/main" val="392170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0" y="398010"/>
            <a:ext cx="9144000" cy="590551"/>
          </a:xfrm>
        </p:spPr>
        <p:txBody>
          <a:bodyPr/>
          <a:lstStyle/>
          <a:p>
            <a:pPr algn="ctr"/>
            <a:r>
              <a:rPr lang="en-US" dirty="0"/>
              <a:t>Neighborhood Traffic Circle</a:t>
            </a:r>
            <a:br>
              <a:rPr lang="en-US" dirty="0"/>
            </a:br>
            <a:r>
              <a:rPr lang="en-US" dirty="0"/>
              <a:t>(horizontal)</a:t>
            </a:r>
          </a:p>
        </p:txBody>
      </p:sp>
      <p:sp>
        <p:nvSpPr>
          <p:cNvPr id="7" name="TextBox 6">
            <a:extLst>
              <a:ext uri="{FF2B5EF4-FFF2-40B4-BE49-F238E27FC236}">
                <a16:creationId xmlns:a16="http://schemas.microsoft.com/office/drawing/2014/main" id="{C9D45AEF-D6B2-4C07-A648-A8FDA2F28B4C}"/>
              </a:ext>
            </a:extLst>
          </p:cNvPr>
          <p:cNvSpPr txBox="1"/>
          <p:nvPr/>
        </p:nvSpPr>
        <p:spPr>
          <a:xfrm>
            <a:off x="893298" y="4237561"/>
            <a:ext cx="3453619" cy="646331"/>
          </a:xfrm>
          <a:prstGeom prst="rect">
            <a:avLst/>
          </a:prstGeom>
        </p:spPr>
        <p:txBody>
          <a:bodyPr vert="horz" wrap="square" rtlCol="0">
            <a:spAutoFit/>
          </a:bodyPr>
          <a:lstStyle/>
          <a:p>
            <a:pPr algn="l"/>
            <a:r>
              <a:rPr lang="en-US" sz="1200" dirty="0">
                <a:solidFill>
                  <a:srgbClr val="A9C23F"/>
                </a:solidFill>
              </a:rPr>
              <a:t>*Neighborhood Traffic Circle to be placed within existing curb lines – no impacts outside of existing roadway</a:t>
            </a:r>
          </a:p>
        </p:txBody>
      </p:sp>
      <p:pic>
        <p:nvPicPr>
          <p:cNvPr id="2" name="Picture 1">
            <a:extLst>
              <a:ext uri="{FF2B5EF4-FFF2-40B4-BE49-F238E27FC236}">
                <a16:creationId xmlns:a16="http://schemas.microsoft.com/office/drawing/2014/main" id="{8ED2B4DE-F902-4FC3-AC04-474F6B34B0A2}"/>
              </a:ext>
            </a:extLst>
          </p:cNvPr>
          <p:cNvPicPr>
            <a:picLocks noChangeAspect="1"/>
          </p:cNvPicPr>
          <p:nvPr/>
        </p:nvPicPr>
        <p:blipFill>
          <a:blip r:embed="rId2"/>
          <a:stretch>
            <a:fillRect/>
          </a:stretch>
        </p:blipFill>
        <p:spPr>
          <a:xfrm>
            <a:off x="3928519" y="1668564"/>
            <a:ext cx="4246247" cy="2514225"/>
          </a:xfrm>
          <a:prstGeom prst="rect">
            <a:avLst/>
          </a:prstGeom>
        </p:spPr>
      </p:pic>
      <p:pic>
        <p:nvPicPr>
          <p:cNvPr id="5" name="Picture 4">
            <a:extLst>
              <a:ext uri="{FF2B5EF4-FFF2-40B4-BE49-F238E27FC236}">
                <a16:creationId xmlns:a16="http://schemas.microsoft.com/office/drawing/2014/main" id="{6E88B93B-51B7-41F7-8BA0-6D72E0026DA1}"/>
              </a:ext>
            </a:extLst>
          </p:cNvPr>
          <p:cNvPicPr>
            <a:picLocks noChangeAspect="1"/>
          </p:cNvPicPr>
          <p:nvPr/>
        </p:nvPicPr>
        <p:blipFill>
          <a:blip r:embed="rId3"/>
          <a:stretch>
            <a:fillRect/>
          </a:stretch>
        </p:blipFill>
        <p:spPr>
          <a:xfrm>
            <a:off x="969234" y="1668563"/>
            <a:ext cx="2952797" cy="2514225"/>
          </a:xfrm>
          <a:prstGeom prst="rect">
            <a:avLst/>
          </a:prstGeom>
        </p:spPr>
      </p:pic>
    </p:spTree>
    <p:extLst>
      <p:ext uri="{BB962C8B-B14F-4D97-AF65-F5344CB8AC3E}">
        <p14:creationId xmlns:p14="http://schemas.microsoft.com/office/powerpoint/2010/main" val="306964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302653" y="2186613"/>
            <a:ext cx="4360984" cy="3046918"/>
          </a:xfrm>
        </p:spPr>
        <p:txBody>
          <a:bodyPr/>
          <a:lstStyle/>
          <a:p>
            <a:pPr marL="342900" indent="-342900">
              <a:buFont typeface="Arial" panose="020B0604020202020204" pitchFamily="34" charset="0"/>
              <a:buChar char="•"/>
            </a:pPr>
            <a:r>
              <a:rPr lang="en-US" sz="1750" dirty="0"/>
              <a:t>Helps decrease speed of vehicles as they enter/drive through the intersection</a:t>
            </a:r>
          </a:p>
          <a:p>
            <a:pPr marL="342900" indent="-342900">
              <a:buFont typeface="Arial" panose="020B0604020202020204" pitchFamily="34" charset="0"/>
              <a:buChar char="•"/>
            </a:pPr>
            <a:r>
              <a:rPr lang="en-US" sz="1750" dirty="0"/>
              <a:t>Helps to reduce the frequency and severity of collisions</a:t>
            </a:r>
          </a:p>
          <a:p>
            <a:pPr marL="342900" indent="-342900">
              <a:buFont typeface="Arial" panose="020B0604020202020204" pitchFamily="34" charset="0"/>
              <a:buChar char="•"/>
            </a:pPr>
            <a:r>
              <a:rPr lang="en-US" sz="1750" dirty="0"/>
              <a:t>Increases safety for pedestrians and cyclists at the intersection</a:t>
            </a:r>
          </a:p>
          <a:p>
            <a:pPr marL="342900" indent="-342900">
              <a:buFont typeface="Arial" panose="020B0604020202020204" pitchFamily="34" charset="0"/>
              <a:buChar char="•"/>
            </a:pPr>
            <a:r>
              <a:rPr lang="en-US" sz="1750" dirty="0"/>
              <a:t>Minimal impact to emergency service’s response times</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628395"/>
            <a:ext cx="2112248" cy="477962"/>
          </a:xfrm>
        </p:spPr>
        <p:txBody>
          <a:bodyPr/>
          <a:lstStyle/>
          <a:p>
            <a:r>
              <a:rPr lang="en-US" sz="2400" u="sng" dirty="0"/>
              <a:t>Pros</a:t>
            </a:r>
          </a:p>
        </p:txBody>
      </p:sp>
      <p:sp>
        <p:nvSpPr>
          <p:cNvPr id="5" name="TextBox 4">
            <a:extLst>
              <a:ext uri="{FF2B5EF4-FFF2-40B4-BE49-F238E27FC236}">
                <a16:creationId xmlns:a16="http://schemas.microsoft.com/office/drawing/2014/main" id="{9DEB6AAA-5318-4247-8343-E8BCAFAB3F54}"/>
              </a:ext>
            </a:extLst>
          </p:cNvPr>
          <p:cNvSpPr txBox="1"/>
          <p:nvPr/>
        </p:nvSpPr>
        <p:spPr>
          <a:xfrm>
            <a:off x="5450041" y="1623090"/>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48895" y="2186613"/>
            <a:ext cx="3593206" cy="1836400"/>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sz="1750" dirty="0">
                <a:latin typeface="Arial" panose="020B0604020202020204" pitchFamily="34" charset="0"/>
              </a:rPr>
              <a:t>Not all intersections meet the minimum dimensions for installation</a:t>
            </a:r>
          </a:p>
          <a:p>
            <a:pPr marL="342900" indent="-342900">
              <a:spcBef>
                <a:spcPts val="984"/>
              </a:spcBef>
              <a:buFont typeface="Arial" panose="020B0604020202020204" pitchFamily="34" charset="0"/>
              <a:buChar char="•"/>
            </a:pPr>
            <a:r>
              <a:rPr lang="en-US" sz="1750" dirty="0">
                <a:latin typeface="Arial" panose="020B0604020202020204" pitchFamily="34" charset="0"/>
              </a:rPr>
              <a:t>Slightly longer installation time, typical for treatments made of concrete</a:t>
            </a:r>
          </a:p>
        </p:txBody>
      </p:sp>
      <p:sp>
        <p:nvSpPr>
          <p:cNvPr id="7" name="Title 3">
            <a:extLst>
              <a:ext uri="{FF2B5EF4-FFF2-40B4-BE49-F238E27FC236}">
                <a16:creationId xmlns:a16="http://schemas.microsoft.com/office/drawing/2014/main" id="{2D01A2CE-C9C7-411A-9F72-C5F498547C3A}"/>
              </a:ext>
            </a:extLst>
          </p:cNvPr>
          <p:cNvSpPr>
            <a:spLocks noGrp="1"/>
          </p:cNvSpPr>
          <p:nvPr>
            <p:ph type="title"/>
          </p:nvPr>
        </p:nvSpPr>
        <p:spPr>
          <a:xfrm>
            <a:off x="0" y="383382"/>
            <a:ext cx="9144000" cy="590550"/>
          </a:xfrm>
        </p:spPr>
        <p:txBody>
          <a:bodyPr/>
          <a:lstStyle/>
          <a:p>
            <a:pPr algn="ctr"/>
            <a:r>
              <a:rPr lang="en-US" dirty="0"/>
              <a:t>Neighborhood Traffic Circle</a:t>
            </a:r>
            <a:br>
              <a:rPr lang="en-US" dirty="0"/>
            </a:br>
            <a:r>
              <a:rPr lang="en-US" dirty="0"/>
              <a:t>(horizontal)</a:t>
            </a:r>
          </a:p>
        </p:txBody>
      </p:sp>
    </p:spTree>
    <p:extLst>
      <p:ext uri="{BB962C8B-B14F-4D97-AF65-F5344CB8AC3E}">
        <p14:creationId xmlns:p14="http://schemas.microsoft.com/office/powerpoint/2010/main" val="3437315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Many neighbors brought up the intersection of Arnold Palmer Dr and Club Valley Way as a major pedestrian crossing</a:t>
            </a:r>
          </a:p>
          <a:p>
            <a:pPr marL="800100" lvl="1" indent="-342900">
              <a:buFont typeface="Arial" panose="020B0604020202020204" pitchFamily="34" charset="0"/>
              <a:buChar char="•"/>
            </a:pPr>
            <a:r>
              <a:rPr lang="en-US" dirty="0"/>
              <a:t>Staff evaluated this intersection based on these comments and we’re proposing the addition of a neighborhood traffic circle to slow drivers down through this intersection and increase pedestrian safety</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411890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379877"/>
            <a:ext cx="8623495" cy="3161763"/>
          </a:xfrm>
        </p:spPr>
        <p:txBody>
          <a:bodyPr/>
          <a:lstStyle/>
          <a:p>
            <a:pPr marL="342900" indent="-342900">
              <a:buFont typeface="Arial" panose="020B0604020202020204" pitchFamily="34" charset="0"/>
              <a:buChar char="•"/>
            </a:pPr>
            <a:r>
              <a:rPr lang="en-US" dirty="0"/>
              <a:t>Some neighbors expressed their concern with the total number of treatments and asked us to verify spacing</a:t>
            </a:r>
          </a:p>
          <a:p>
            <a:pPr marL="800100" lvl="1" indent="-342900">
              <a:buFont typeface="Arial" panose="020B0604020202020204" pitchFamily="34" charset="0"/>
              <a:buChar char="•"/>
            </a:pPr>
            <a:r>
              <a:rPr lang="en-US" dirty="0"/>
              <a:t>Staff re-evaluated the spacing and is not recommending a reduction in the total number being proposed.  We did replace one neighborhood traffic circle with a speed hump and shifted its placement.  The remainder of the project is focused on improving safety for golf path crossings, increasing safety around identified high pedestrian crossings, and then spacing treatments using that best practice spacing along the remainder of the street</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160810"/>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1827396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64" ma:contentTypeDescription="" ma:contentTypeScope="" ma:versionID="0d1662a0fc4555a635ffb3ba6fd48b34">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27599bb17de3533c6b3c9494bdcd1bdc"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4: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390dcb-9ef6-4861-8ed4-d93efaede2b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1ecab8-2f67-4386-a6ec-81260e473004}" ma:internalName="TaxCatchAll" ma:showField="CatchAllData" ma:web="b4eee167-adf1-4db3-86af-89c1105db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a20e75-795b-407d-89fa-a59ae0f52f0b">
      <Terms xmlns="http://schemas.microsoft.com/office/infopath/2007/PartnerControls"/>
    </lcf76f155ced4ddcb4097134ff3c332f>
    <TaxCatchAll xmlns="b4eee167-adf1-4db3-86af-89c1105dbf9a" xsi:nil="true"/>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2.xml><?xml version="1.0" encoding="utf-8"?>
<ds:datastoreItem xmlns:ds="http://schemas.openxmlformats.org/officeDocument/2006/customXml" ds:itemID="{0C85613A-64BA-4C0A-B2F2-63F1F6B2FBFE}"/>
</file>

<file path=customXml/itemProps3.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 ds:uri="665c352f-8d6d-4020-a5b6-a08d6a705dae"/>
    <ds:schemaRef ds:uri="cad1fc40-1454-4c97-aeb5-35d97b6fa482"/>
  </ds:schemaRefs>
</ds:datastoreItem>
</file>

<file path=customXml/itemProps4.xml><?xml version="1.0" encoding="utf-8"?>
<ds:datastoreItem xmlns:ds="http://schemas.openxmlformats.org/officeDocument/2006/customXml" ds:itemID="{A4A78D59-3188-4FA4-A71E-E5ADC1FD072A}"/>
</file>

<file path=docProps/app.xml><?xml version="1.0" encoding="utf-8"?>
<Properties xmlns="http://schemas.openxmlformats.org/officeDocument/2006/extended-properties" xmlns:vt="http://schemas.openxmlformats.org/officeDocument/2006/docPropsVTypes">
  <Template/>
  <TotalTime>21467</TotalTime>
  <Words>521</Words>
  <Application>Microsoft Office PowerPoint</Application>
  <PresentationFormat>On-screen Show (16:9)</PresentationFormat>
  <Paragraphs>45</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arial</vt:lpstr>
      <vt:lpstr>Calibri</vt:lpstr>
      <vt:lpstr>Corbel</vt:lpstr>
      <vt:lpstr>Times New Roman</vt:lpstr>
      <vt:lpstr>Office Theme</vt:lpstr>
      <vt:lpstr>1_Office Theme</vt:lpstr>
      <vt:lpstr>PowerPoint Presentation</vt:lpstr>
      <vt:lpstr>Project Goal</vt:lpstr>
      <vt:lpstr>Evaluation Data</vt:lpstr>
      <vt:lpstr>Speed Humps (vertical)</vt:lpstr>
      <vt:lpstr>Speed Humps (vertical)</vt:lpstr>
      <vt:lpstr>Neighborhood Traffic Circle (horizontal)</vt:lpstr>
      <vt:lpstr>Neighborhood Traffic Circle (horizontal)</vt:lpstr>
      <vt:lpstr>Design Comments from the Neighborhood</vt:lpstr>
      <vt:lpstr>Design Comments from the Neighborhood</vt:lpstr>
      <vt:lpstr>Public Comment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161</cp:revision>
  <dcterms:created xsi:type="dcterms:W3CDTF">2016-11-08T17:14:47Z</dcterms:created>
  <dcterms:modified xsi:type="dcterms:W3CDTF">2023-08-16T17:22:02Z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y fmtid="{D5CDD505-2E9C-101B-9397-08002B2CF9AE}" pid="4" name="MediaServiceImageTags">
    <vt:lpwstr/>
  </property>
</Properties>
</file>