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handoutMasterIdLst>
    <p:handoutMasterId r:id="rId16"/>
  </p:handoutMasterIdLst>
  <p:sldIdLst>
    <p:sldId id="317" r:id="rId6"/>
    <p:sldId id="304" r:id="rId7"/>
    <p:sldId id="302" r:id="rId8"/>
    <p:sldId id="315" r:id="rId9"/>
    <p:sldId id="316" r:id="rId10"/>
    <p:sldId id="305" r:id="rId11"/>
    <p:sldId id="325" r:id="rId12"/>
    <p:sldId id="326" r:id="rId13"/>
    <p:sldId id="30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0532C-BAFD-4139-B2CF-49F014CE467A}" v="1" dt="2023-08-14T18:59:48.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40" d="100"/>
          <a:sy n="140" d="100"/>
        </p:scale>
        <p:origin x="372" y="126"/>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1D10532C-BAFD-4139-B2CF-49F014CE467A}"/>
    <pc:docChg chg="undo custSel delSld modSld">
      <pc:chgData name="Shumaker, William" userId="7d3a40e7-de5a-4a36-a22a-511c2d77f826" providerId="ADAL" clId="{1D10532C-BAFD-4139-B2CF-49F014CE467A}" dt="2023-08-14T19:02:41.247" v="330" actId="20577"/>
      <pc:docMkLst>
        <pc:docMk/>
      </pc:docMkLst>
      <pc:sldChg chg="addSp delSp modSp mod">
        <pc:chgData name="Shumaker, William" userId="7d3a40e7-de5a-4a36-a22a-511c2d77f826" providerId="ADAL" clId="{1D10532C-BAFD-4139-B2CF-49F014CE467A}" dt="2023-08-14T18:59:48.672" v="4"/>
        <pc:sldMkLst>
          <pc:docMk/>
          <pc:sldMk cId="579505440" sldId="302"/>
        </pc:sldMkLst>
        <pc:spChg chg="add del">
          <ac:chgData name="Shumaker, William" userId="7d3a40e7-de5a-4a36-a22a-511c2d77f826" providerId="ADAL" clId="{1D10532C-BAFD-4139-B2CF-49F014CE467A}" dt="2023-08-14T18:59:46.410" v="3" actId="22"/>
          <ac:spMkLst>
            <pc:docMk/>
            <pc:sldMk cId="579505440" sldId="302"/>
            <ac:spMk id="5" creationId="{04CBB373-A184-CD08-AC84-40F83F7C368B}"/>
          </ac:spMkLst>
        </pc:spChg>
        <pc:picChg chg="del">
          <ac:chgData name="Shumaker, William" userId="7d3a40e7-de5a-4a36-a22a-511c2d77f826" providerId="ADAL" clId="{1D10532C-BAFD-4139-B2CF-49F014CE467A}" dt="2023-08-14T18:59:44.959" v="1" actId="478"/>
          <ac:picMkLst>
            <pc:docMk/>
            <pc:sldMk cId="579505440" sldId="302"/>
            <ac:picMk id="2" creationId="{55B47176-38CA-B6B9-176D-00A54127107A}"/>
          </ac:picMkLst>
        </pc:picChg>
        <pc:picChg chg="add mod">
          <ac:chgData name="Shumaker, William" userId="7d3a40e7-de5a-4a36-a22a-511c2d77f826" providerId="ADAL" clId="{1D10532C-BAFD-4139-B2CF-49F014CE467A}" dt="2023-08-14T18:59:48.672" v="4"/>
          <ac:picMkLst>
            <pc:docMk/>
            <pc:sldMk cId="579505440" sldId="302"/>
            <ac:picMk id="6" creationId="{65169DFE-47E7-B2D2-2956-9353A9C22C80}"/>
          </ac:picMkLst>
        </pc:picChg>
      </pc:sldChg>
      <pc:sldChg chg="modSp mod">
        <pc:chgData name="Shumaker, William" userId="7d3a40e7-de5a-4a36-a22a-511c2d77f826" providerId="ADAL" clId="{1D10532C-BAFD-4139-B2CF-49F014CE467A}" dt="2023-08-14T18:59:34.378" v="0"/>
        <pc:sldMkLst>
          <pc:docMk/>
          <pc:sldMk cId="3538688670" sldId="304"/>
        </pc:sldMkLst>
        <pc:spChg chg="mod">
          <ac:chgData name="Shumaker, William" userId="7d3a40e7-de5a-4a36-a22a-511c2d77f826" providerId="ADAL" clId="{1D10532C-BAFD-4139-B2CF-49F014CE467A}" dt="2023-08-14T18:59:34.378" v="0"/>
          <ac:spMkLst>
            <pc:docMk/>
            <pc:sldMk cId="3538688670" sldId="304"/>
            <ac:spMk id="3" creationId="{B941637E-2E94-6546-9B6E-7F74563EF116}"/>
          </ac:spMkLst>
        </pc:spChg>
      </pc:sldChg>
      <pc:sldChg chg="modSp mod">
        <pc:chgData name="Shumaker, William" userId="7d3a40e7-de5a-4a36-a22a-511c2d77f826" providerId="ADAL" clId="{1D10532C-BAFD-4139-B2CF-49F014CE467A}" dt="2023-08-14T19:02:26.899" v="316" actId="20577"/>
        <pc:sldMkLst>
          <pc:docMk/>
          <pc:sldMk cId="4118900938" sldId="305"/>
        </pc:sldMkLst>
        <pc:spChg chg="mod">
          <ac:chgData name="Shumaker, William" userId="7d3a40e7-de5a-4a36-a22a-511c2d77f826" providerId="ADAL" clId="{1D10532C-BAFD-4139-B2CF-49F014CE467A}" dt="2023-08-14T19:02:26.899" v="316" actId="20577"/>
          <ac:spMkLst>
            <pc:docMk/>
            <pc:sldMk cId="4118900938" sldId="305"/>
            <ac:spMk id="3" creationId="{B980361A-9700-E74F-AD95-A5A659FB3537}"/>
          </ac:spMkLst>
        </pc:spChg>
      </pc:sldChg>
      <pc:sldChg chg="modSp mod">
        <pc:chgData name="Shumaker, William" userId="7d3a40e7-de5a-4a36-a22a-511c2d77f826" providerId="ADAL" clId="{1D10532C-BAFD-4139-B2CF-49F014CE467A}" dt="2023-08-14T19:02:41.247" v="330" actId="20577"/>
        <pc:sldMkLst>
          <pc:docMk/>
          <pc:sldMk cId="3094553167" sldId="309"/>
        </pc:sldMkLst>
        <pc:spChg chg="mod">
          <ac:chgData name="Shumaker, William" userId="7d3a40e7-de5a-4a36-a22a-511c2d77f826" providerId="ADAL" clId="{1D10532C-BAFD-4139-B2CF-49F014CE467A}" dt="2023-08-14T19:02:41.247" v="330" actId="20577"/>
          <ac:spMkLst>
            <pc:docMk/>
            <pc:sldMk cId="3094553167" sldId="309"/>
            <ac:spMk id="2" creationId="{4A6B1884-782C-9E48-8BF7-054D16D9C4C9}"/>
          </ac:spMkLst>
        </pc:spChg>
      </pc:sldChg>
      <pc:sldChg chg="del">
        <pc:chgData name="Shumaker, William" userId="7d3a40e7-de5a-4a36-a22a-511c2d77f826" providerId="ADAL" clId="{1D10532C-BAFD-4139-B2CF-49F014CE467A}" dt="2023-08-14T19:00:18.921" v="5" actId="47"/>
        <pc:sldMkLst>
          <pc:docMk/>
          <pc:sldMk cId="3069647260" sldId="322"/>
        </pc:sldMkLst>
      </pc:sldChg>
      <pc:sldChg chg="del">
        <pc:chgData name="Shumaker, William" userId="7d3a40e7-de5a-4a36-a22a-511c2d77f826" providerId="ADAL" clId="{1D10532C-BAFD-4139-B2CF-49F014CE467A}" dt="2023-08-14T19:00:20.705" v="6" actId="47"/>
        <pc:sldMkLst>
          <pc:docMk/>
          <pc:sldMk cId="3437315802" sldId="323"/>
        </pc:sldMkLst>
      </pc:sldChg>
      <pc:sldChg chg="del">
        <pc:chgData name="Shumaker, William" userId="7d3a40e7-de5a-4a36-a22a-511c2d77f826" providerId="ADAL" clId="{1D10532C-BAFD-4139-B2CF-49F014CE467A}" dt="2023-08-14T19:02:29.758" v="317" actId="47"/>
        <pc:sldMkLst>
          <pc:docMk/>
          <pc:sldMk cId="1827396203" sldId="327"/>
        </pc:sldMkLst>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6" name="Picture 5">
            <a:extLst>
              <a:ext uri="{FF2B5EF4-FFF2-40B4-BE49-F238E27FC236}">
                <a16:creationId xmlns:a16="http://schemas.microsoft.com/office/drawing/2014/main" id="{65169DFE-47E7-B2D2-2956-9353A9C22C80}"/>
              </a:ext>
            </a:extLst>
          </p:cNvPr>
          <p:cNvPicPr>
            <a:picLocks noChangeAspect="1"/>
          </p:cNvPicPr>
          <p:nvPr/>
        </p:nvPicPr>
        <p:blipFill>
          <a:blip r:embed="rId2"/>
          <a:stretch>
            <a:fillRect/>
          </a:stretch>
        </p:blipFill>
        <p:spPr>
          <a:xfrm>
            <a:off x="2953074" y="959625"/>
            <a:ext cx="3237850" cy="3895699"/>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made a request to move the speed cushion to 4821 Brookhaven to minimize the impact turning onto Wedgewood Dr</a:t>
            </a:r>
          </a:p>
          <a:p>
            <a:pPr marL="800100" lvl="1" indent="-342900">
              <a:buFont typeface="Arial" panose="020B0604020202020204" pitchFamily="34" charset="0"/>
              <a:buChar char="•"/>
            </a:pPr>
            <a:r>
              <a:rPr lang="en-US" dirty="0"/>
              <a:t>Staff evaluated this request, but due to the curve to the north, this location can only be slightly adjusted.  The spacing shown meets best practices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Brookhaven Dr.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A0B0DE55-FE2D-4A4D-8D11-7ABE54657CF9}"/>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334049B0-94CC-49F2-869B-093BBB42BF32}"/>
</file>

<file path=docProps/app.xml><?xml version="1.0" encoding="utf-8"?>
<Properties xmlns="http://schemas.openxmlformats.org/officeDocument/2006/extended-properties" xmlns:vt="http://schemas.openxmlformats.org/officeDocument/2006/docPropsVTypes">
  <Template/>
  <TotalTime>21458</TotalTime>
  <Words>376</Words>
  <Application>Microsoft Office PowerPoint</Application>
  <PresentationFormat>On-screen Show (16:9)</PresentationFormat>
  <Paragraphs>33</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