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Lst>
  <p:notesMasterIdLst>
    <p:notesMasterId r:id="rId17"/>
  </p:notesMasterIdLst>
  <p:handoutMasterIdLst>
    <p:handoutMasterId r:id="rId18"/>
  </p:handoutMasterIdLst>
  <p:sldIdLst>
    <p:sldId id="317" r:id="rId6"/>
    <p:sldId id="304" r:id="rId7"/>
    <p:sldId id="302" r:id="rId8"/>
    <p:sldId id="315" r:id="rId9"/>
    <p:sldId id="316" r:id="rId10"/>
    <p:sldId id="305" r:id="rId11"/>
    <p:sldId id="327" r:id="rId12"/>
    <p:sldId id="328" r:id="rId13"/>
    <p:sldId id="325" r:id="rId14"/>
    <p:sldId id="326" r:id="rId15"/>
    <p:sldId id="309"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2">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umaker, William" initials="SW" lastIdx="1" clrIdx="0">
    <p:extLst>
      <p:ext uri="{19B8F6BF-5375-455C-9EA6-DF929625EA0E}">
        <p15:presenceInfo xmlns:p15="http://schemas.microsoft.com/office/powerpoint/2012/main" userId="S-1-5-21-144716863-1917021760-1863928812-77217" providerId="AD"/>
      </p:ext>
    </p:extLst>
  </p:cmAuthor>
  <p:cmAuthor id="2" name="Upchurch, Jimmy" initials="UJ" lastIdx="1" clrIdx="1">
    <p:extLst>
      <p:ext uri="{19B8F6BF-5375-455C-9EA6-DF929625EA0E}">
        <p15:presenceInfo xmlns:p15="http://schemas.microsoft.com/office/powerpoint/2012/main" userId="S-1-5-21-144716863-1917021760-1863928812-1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A00"/>
    <a:srgbClr val="A9C23F"/>
    <a:srgbClr val="004A53"/>
    <a:srgbClr val="A7C140"/>
    <a:srgbClr val="01426A"/>
    <a:srgbClr val="29282A"/>
    <a:srgbClr val="414042"/>
    <a:srgbClr val="27AAE1"/>
    <a:srgbClr val="66CCFF"/>
    <a:srgbClr val="D59E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DBA742-1DFC-40ED-A544-5C3FD1FCD0F1}" v="2" dt="2023-08-14T18:53:56.6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24" autoAdjust="0"/>
    <p:restoredTop sz="93407" autoAdjust="0"/>
  </p:normalViewPr>
  <p:slideViewPr>
    <p:cSldViewPr snapToGrid="0" snapToObjects="1" showGuides="1">
      <p:cViewPr varScale="1">
        <p:scale>
          <a:sx n="72" d="100"/>
          <a:sy n="72" d="100"/>
        </p:scale>
        <p:origin x="60" y="1218"/>
      </p:cViewPr>
      <p:guideLst>
        <p:guide orient="horz" pos="772"/>
        <p:guide pos="2880"/>
      </p:guideLst>
    </p:cSldViewPr>
  </p:slideViewPr>
  <p:notesTextViewPr>
    <p:cViewPr>
      <p:scale>
        <a:sx n="100" d="100"/>
        <a:sy n="100" d="100"/>
      </p:scale>
      <p:origin x="0" y="0"/>
    </p:cViewPr>
  </p:notesTextViewPr>
  <p:sorterViewPr>
    <p:cViewPr>
      <p:scale>
        <a:sx n="100" d="100"/>
        <a:sy n="100" d="100"/>
      </p:scale>
      <p:origin x="0" y="2194"/>
    </p:cViewPr>
  </p:sorterViewPr>
  <p:notesViewPr>
    <p:cSldViewPr snapToGrid="0" snapToObjects="1">
      <p:cViewPr varScale="1">
        <p:scale>
          <a:sx n="120" d="100"/>
          <a:sy n="120" d="100"/>
        </p:scale>
        <p:origin x="4064"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26" Type="http://schemas.openxmlformats.org/officeDocument/2006/relationships/customXml" Target="../customXml/item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umaker, William" userId="7d3a40e7-de5a-4a36-a22a-511c2d77f826" providerId="ADAL" clId="{AD3E2F78-6E48-4824-B532-8311D709B312}"/>
    <pc:docChg chg="undo custSel addSld delSld modSld">
      <pc:chgData name="Shumaker, William" userId="7d3a40e7-de5a-4a36-a22a-511c2d77f826" providerId="ADAL" clId="{AD3E2F78-6E48-4824-B532-8311D709B312}" dt="2021-04-07T19:09:33.848" v="4076" actId="20577"/>
      <pc:docMkLst>
        <pc:docMk/>
      </pc:docMkLst>
      <pc:sldChg chg="modSp mod">
        <pc:chgData name="Shumaker, William" userId="7d3a40e7-de5a-4a36-a22a-511c2d77f826" providerId="ADAL" clId="{AD3E2F78-6E48-4824-B532-8311D709B312}" dt="2021-04-07T19:06:10.323" v="4041" actId="20577"/>
        <pc:sldMkLst>
          <pc:docMk/>
          <pc:sldMk cId="4075715707" sldId="298"/>
        </pc:sldMkLst>
        <pc:spChg chg="mod">
          <ac:chgData name="Shumaker, William" userId="7d3a40e7-de5a-4a36-a22a-511c2d77f826" providerId="ADAL" clId="{AD3E2F78-6E48-4824-B532-8311D709B312}" dt="2021-04-07T19:06:10.323" v="4041" actId="20577"/>
          <ac:spMkLst>
            <pc:docMk/>
            <pc:sldMk cId="4075715707" sldId="298"/>
            <ac:spMk id="2" creationId="{1226EAF4-DC33-2043-84BD-D8375063F130}"/>
          </ac:spMkLst>
        </pc:spChg>
        <pc:spChg chg="mod">
          <ac:chgData name="Shumaker, William" userId="7d3a40e7-de5a-4a36-a22a-511c2d77f826" providerId="ADAL" clId="{AD3E2F78-6E48-4824-B532-8311D709B312}" dt="2021-04-07T18:27:11.971" v="1019" actId="20577"/>
          <ac:spMkLst>
            <pc:docMk/>
            <pc:sldMk cId="4075715707" sldId="298"/>
            <ac:spMk id="4" creationId="{B9FD4A87-1F82-7B47-AC2B-89DC850F45B5}"/>
          </ac:spMkLst>
        </pc:spChg>
      </pc:sldChg>
      <pc:sldChg chg="del">
        <pc:chgData name="Shumaker, William" userId="7d3a40e7-de5a-4a36-a22a-511c2d77f826" providerId="ADAL" clId="{AD3E2F78-6E48-4824-B532-8311D709B312}" dt="2021-04-07T18:29:37.608" v="1296" actId="47"/>
        <pc:sldMkLst>
          <pc:docMk/>
          <pc:sldMk cId="2634920696" sldId="299"/>
        </pc:sldMkLst>
      </pc:sldChg>
      <pc:sldChg chg="modSp mod">
        <pc:chgData name="Shumaker, William" userId="7d3a40e7-de5a-4a36-a22a-511c2d77f826" providerId="ADAL" clId="{AD3E2F78-6E48-4824-B532-8311D709B312}" dt="2021-04-07T18:42:09.732" v="1979" actId="20577"/>
        <pc:sldMkLst>
          <pc:docMk/>
          <pc:sldMk cId="3921702044" sldId="301"/>
        </pc:sldMkLst>
        <pc:spChg chg="mod">
          <ac:chgData name="Shumaker, William" userId="7d3a40e7-de5a-4a36-a22a-511c2d77f826" providerId="ADAL" clId="{AD3E2F78-6E48-4824-B532-8311D709B312}" dt="2021-04-07T18:31:20.724" v="1438" actId="313"/>
          <ac:spMkLst>
            <pc:docMk/>
            <pc:sldMk cId="3921702044" sldId="301"/>
            <ac:spMk id="2" creationId="{8DDB5DA9-7D63-D945-B04D-D73B4826852C}"/>
          </ac:spMkLst>
        </pc:spChg>
        <pc:spChg chg="mod">
          <ac:chgData name="Shumaker, William" userId="7d3a40e7-de5a-4a36-a22a-511c2d77f826" providerId="ADAL" clId="{AD3E2F78-6E48-4824-B532-8311D709B312}" dt="2021-04-07T18:42:09.732" v="1979" actId="20577"/>
          <ac:spMkLst>
            <pc:docMk/>
            <pc:sldMk cId="3921702044" sldId="301"/>
            <ac:spMk id="6" creationId="{7EBCC2DD-E9B1-4C16-B212-4CC551A42778}"/>
          </ac:spMkLst>
        </pc:spChg>
      </pc:sldChg>
      <pc:sldChg chg="addSp delSp modSp mod">
        <pc:chgData name="Shumaker, William" userId="7d3a40e7-de5a-4a36-a22a-511c2d77f826" providerId="ADAL" clId="{AD3E2F78-6E48-4824-B532-8311D709B312}" dt="2021-04-07T18:44:29.425" v="2149" actId="1076"/>
        <pc:sldMkLst>
          <pc:docMk/>
          <pc:sldMk cId="579505440" sldId="302"/>
        </pc:sldMkLst>
        <pc:spChg chg="del">
          <ac:chgData name="Shumaker, William" userId="7d3a40e7-de5a-4a36-a22a-511c2d77f826" providerId="ADAL" clId="{AD3E2F78-6E48-4824-B532-8311D709B312}" dt="2021-04-07T18:43:35.427" v="2144" actId="21"/>
          <ac:spMkLst>
            <pc:docMk/>
            <pc:sldMk cId="579505440" sldId="302"/>
            <ac:spMk id="2" creationId="{19131618-F357-D241-BC02-B3C6B499151C}"/>
          </ac:spMkLst>
        </pc:spChg>
        <pc:spChg chg="mod">
          <ac:chgData name="Shumaker, William" userId="7d3a40e7-de5a-4a36-a22a-511c2d77f826" providerId="ADAL" clId="{AD3E2F78-6E48-4824-B532-8311D709B312}" dt="2021-04-07T18:43:31.584" v="2143" actId="20577"/>
          <ac:spMkLst>
            <pc:docMk/>
            <pc:sldMk cId="579505440" sldId="302"/>
            <ac:spMk id="4" creationId="{F1474285-75DD-BA43-BEC8-16C19DD213AB}"/>
          </ac:spMkLst>
        </pc:spChg>
        <pc:spChg chg="add del mod">
          <ac:chgData name="Shumaker, William" userId="7d3a40e7-de5a-4a36-a22a-511c2d77f826" providerId="ADAL" clId="{AD3E2F78-6E48-4824-B532-8311D709B312}" dt="2021-04-07T18:43:39.336" v="2145" actId="21"/>
          <ac:spMkLst>
            <pc:docMk/>
            <pc:sldMk cId="579505440" sldId="302"/>
            <ac:spMk id="5" creationId="{95D9B671-7F26-4D75-81A5-38094142A5B6}"/>
          </ac:spMkLst>
        </pc:spChg>
        <pc:picChg chg="add mod">
          <ac:chgData name="Shumaker, William" userId="7d3a40e7-de5a-4a36-a22a-511c2d77f826" providerId="ADAL" clId="{AD3E2F78-6E48-4824-B532-8311D709B312}" dt="2021-04-07T18:44:29.425" v="2149" actId="1076"/>
          <ac:picMkLst>
            <pc:docMk/>
            <pc:sldMk cId="579505440" sldId="302"/>
            <ac:picMk id="6" creationId="{EF710ABD-10D6-4A36-A67A-B7727ED4F912}"/>
          </ac:picMkLst>
        </pc:picChg>
      </pc:sldChg>
      <pc:sldChg chg="delSp modSp mod">
        <pc:chgData name="Shumaker, William" userId="7d3a40e7-de5a-4a36-a22a-511c2d77f826" providerId="ADAL" clId="{AD3E2F78-6E48-4824-B532-8311D709B312}" dt="2021-04-07T18:54:59.327" v="2645" actId="20577"/>
        <pc:sldMkLst>
          <pc:docMk/>
          <pc:sldMk cId="4026495361" sldId="303"/>
        </pc:sldMkLst>
        <pc:spChg chg="mod">
          <ac:chgData name="Shumaker, William" userId="7d3a40e7-de5a-4a36-a22a-511c2d77f826" providerId="ADAL" clId="{AD3E2F78-6E48-4824-B532-8311D709B312}" dt="2021-04-07T18:54:59.327" v="2645" actId="20577"/>
          <ac:spMkLst>
            <pc:docMk/>
            <pc:sldMk cId="4026495361" sldId="303"/>
            <ac:spMk id="2" creationId="{2A1EFB98-6382-6840-B249-F2A8295CD362}"/>
          </ac:spMkLst>
        </pc:spChg>
        <pc:spChg chg="mod">
          <ac:chgData name="Shumaker, William" userId="7d3a40e7-de5a-4a36-a22a-511c2d77f826" providerId="ADAL" clId="{AD3E2F78-6E48-4824-B532-8311D709B312}" dt="2021-04-07T18:45:02.906" v="2163" actId="20577"/>
          <ac:spMkLst>
            <pc:docMk/>
            <pc:sldMk cId="4026495361" sldId="303"/>
            <ac:spMk id="4" creationId="{56186794-2571-524E-B2A2-355BF814CD7D}"/>
          </ac:spMkLst>
        </pc:spChg>
        <pc:picChg chg="del">
          <ac:chgData name="Shumaker, William" userId="7d3a40e7-de5a-4a36-a22a-511c2d77f826" providerId="ADAL" clId="{AD3E2F78-6E48-4824-B532-8311D709B312}" dt="2021-04-07T18:45:05.677" v="2164" actId="478"/>
          <ac:picMkLst>
            <pc:docMk/>
            <pc:sldMk cId="4026495361" sldId="303"/>
            <ac:picMk id="7" creationId="{173336F6-2341-49DD-A17C-A45816AF1B97}"/>
          </ac:picMkLst>
        </pc:picChg>
      </pc:sldChg>
      <pc:sldChg chg="delSp modSp mod">
        <pc:chgData name="Shumaker, William" userId="7d3a40e7-de5a-4a36-a22a-511c2d77f826" providerId="ADAL" clId="{AD3E2F78-6E48-4824-B532-8311D709B312}" dt="2021-04-07T19:09:33.848" v="4076" actId="20577"/>
        <pc:sldMkLst>
          <pc:docMk/>
          <pc:sldMk cId="3538688670" sldId="304"/>
        </pc:sldMkLst>
        <pc:spChg chg="mod">
          <ac:chgData name="Shumaker, William" userId="7d3a40e7-de5a-4a36-a22a-511c2d77f826" providerId="ADAL" clId="{AD3E2F78-6E48-4824-B532-8311D709B312}" dt="2021-04-07T18:56:25.213" v="2658" actId="20577"/>
          <ac:spMkLst>
            <pc:docMk/>
            <pc:sldMk cId="3538688670" sldId="304"/>
            <ac:spMk id="2" creationId="{900A608F-22B9-1F4D-8DED-E426086AEA35}"/>
          </ac:spMkLst>
        </pc:spChg>
        <pc:spChg chg="mod">
          <ac:chgData name="Shumaker, William" userId="7d3a40e7-de5a-4a36-a22a-511c2d77f826" providerId="ADAL" clId="{AD3E2F78-6E48-4824-B532-8311D709B312}" dt="2021-04-07T19:09:33.848" v="4076" actId="20577"/>
          <ac:spMkLst>
            <pc:docMk/>
            <pc:sldMk cId="3538688670" sldId="304"/>
            <ac:spMk id="3" creationId="{B941637E-2E94-6546-9B6E-7F74563EF116}"/>
          </ac:spMkLst>
        </pc:spChg>
        <pc:picChg chg="del">
          <ac:chgData name="Shumaker, William" userId="7d3a40e7-de5a-4a36-a22a-511c2d77f826" providerId="ADAL" clId="{AD3E2F78-6E48-4824-B532-8311D709B312}" dt="2021-04-07T18:56:05.342" v="2646" actId="478"/>
          <ac:picMkLst>
            <pc:docMk/>
            <pc:sldMk cId="3538688670" sldId="304"/>
            <ac:picMk id="9" creationId="{369BF368-0A2A-4260-B216-983C19B18BC5}"/>
          </ac:picMkLst>
        </pc:picChg>
      </pc:sldChg>
      <pc:sldChg chg="delSp modSp mod">
        <pc:chgData name="Shumaker, William" userId="7d3a40e7-de5a-4a36-a22a-511c2d77f826" providerId="ADAL" clId="{AD3E2F78-6E48-4824-B532-8311D709B312}" dt="2021-04-07T19:04:35.866" v="3819" actId="20577"/>
        <pc:sldMkLst>
          <pc:docMk/>
          <pc:sldMk cId="4118900938" sldId="305"/>
        </pc:sldMkLst>
        <pc:spChg chg="mod">
          <ac:chgData name="Shumaker, William" userId="7d3a40e7-de5a-4a36-a22a-511c2d77f826" providerId="ADAL" clId="{AD3E2F78-6E48-4824-B532-8311D709B312}" dt="2021-04-07T19:04:35.866" v="3819" actId="20577"/>
          <ac:spMkLst>
            <pc:docMk/>
            <pc:sldMk cId="4118900938" sldId="305"/>
            <ac:spMk id="3" creationId="{B980361A-9700-E74F-AD95-A5A659FB3537}"/>
          </ac:spMkLst>
        </pc:spChg>
        <pc:spChg chg="mod">
          <ac:chgData name="Shumaker, William" userId="7d3a40e7-de5a-4a36-a22a-511c2d77f826" providerId="ADAL" clId="{AD3E2F78-6E48-4824-B532-8311D709B312}" dt="2021-04-07T19:00:59.943" v="3306" actId="20577"/>
          <ac:spMkLst>
            <pc:docMk/>
            <pc:sldMk cId="4118900938" sldId="305"/>
            <ac:spMk id="4" creationId="{070B8EAA-301E-8C48-B6D8-0E80BFFA9FE3}"/>
          </ac:spMkLst>
        </pc:spChg>
        <pc:picChg chg="del">
          <ac:chgData name="Shumaker, William" userId="7d3a40e7-de5a-4a36-a22a-511c2d77f826" providerId="ADAL" clId="{AD3E2F78-6E48-4824-B532-8311D709B312}" dt="2021-04-07T19:01:02.377" v="3307" actId="478"/>
          <ac:picMkLst>
            <pc:docMk/>
            <pc:sldMk cId="4118900938" sldId="305"/>
            <ac:picMk id="8" creationId="{9919EFE5-4AE0-4F32-801A-F27485BF53D1}"/>
          </ac:picMkLst>
        </pc:picChg>
      </pc:sldChg>
      <pc:sldChg chg="delSp modSp mod">
        <pc:chgData name="Shumaker, William" userId="7d3a40e7-de5a-4a36-a22a-511c2d77f826" providerId="ADAL" clId="{AD3E2F78-6E48-4824-B532-8311D709B312}" dt="2021-04-07T19:04:15.013" v="3818" actId="1076"/>
        <pc:sldMkLst>
          <pc:docMk/>
          <pc:sldMk cId="3094553167" sldId="309"/>
        </pc:sldMkLst>
        <pc:spChg chg="mod">
          <ac:chgData name="Shumaker, William" userId="7d3a40e7-de5a-4a36-a22a-511c2d77f826" providerId="ADAL" clId="{AD3E2F78-6E48-4824-B532-8311D709B312}" dt="2021-04-07T19:04:15.013" v="3818" actId="1076"/>
          <ac:spMkLst>
            <pc:docMk/>
            <pc:sldMk cId="3094553167" sldId="309"/>
            <ac:spMk id="2" creationId="{4A6B1884-782C-9E48-8BF7-054D16D9C4C9}"/>
          </ac:spMkLst>
        </pc:spChg>
        <pc:picChg chg="del">
          <ac:chgData name="Shumaker, William" userId="7d3a40e7-de5a-4a36-a22a-511c2d77f826" providerId="ADAL" clId="{AD3E2F78-6E48-4824-B532-8311D709B312}" dt="2021-04-07T19:03:06.333" v="3638" actId="478"/>
          <ac:picMkLst>
            <pc:docMk/>
            <pc:sldMk cId="3094553167" sldId="309"/>
            <ac:picMk id="4" creationId="{F060598A-D0CD-40F5-9190-A7573033DB7D}"/>
          </ac:picMkLst>
        </pc:picChg>
      </pc:sldChg>
      <pc:sldChg chg="del">
        <pc:chgData name="Shumaker, William" userId="7d3a40e7-de5a-4a36-a22a-511c2d77f826" providerId="ADAL" clId="{AD3E2F78-6E48-4824-B532-8311D709B312}" dt="2021-04-07T18:29:39.837" v="1297" actId="47"/>
        <pc:sldMkLst>
          <pc:docMk/>
          <pc:sldMk cId="1204875514" sldId="314"/>
        </pc:sldMkLst>
      </pc:sldChg>
      <pc:sldChg chg="addSp delSp modSp mod">
        <pc:chgData name="Shumaker, William" userId="7d3a40e7-de5a-4a36-a22a-511c2d77f826" providerId="ADAL" clId="{AD3E2F78-6E48-4824-B532-8311D709B312}" dt="2021-04-07T18:38:20.710" v="1528" actId="1076"/>
        <pc:sldMkLst>
          <pc:docMk/>
          <pc:sldMk cId="3143667793" sldId="315"/>
        </pc:sldMkLst>
        <pc:spChg chg="add del mod">
          <ac:chgData name="Shumaker, William" userId="7d3a40e7-de5a-4a36-a22a-511c2d77f826" providerId="ADAL" clId="{AD3E2F78-6E48-4824-B532-8311D709B312}" dt="2021-04-07T18:33:39.100" v="1451" actId="21"/>
          <ac:spMkLst>
            <pc:docMk/>
            <pc:sldMk cId="3143667793" sldId="315"/>
            <ac:spMk id="3" creationId="{3FA150F1-3953-496E-A8AE-FBB98F5DBB02}"/>
          </ac:spMkLst>
        </pc:spChg>
        <pc:spChg chg="mod">
          <ac:chgData name="Shumaker, William" userId="7d3a40e7-de5a-4a36-a22a-511c2d77f826" providerId="ADAL" clId="{AD3E2F78-6E48-4824-B532-8311D709B312}" dt="2021-04-07T18:31:30.144" v="1446" actId="20577"/>
          <ac:spMkLst>
            <pc:docMk/>
            <pc:sldMk cId="3143667793" sldId="315"/>
            <ac:spMk id="4" creationId="{8247E89E-6EC9-254D-BA53-8DE56CC4A05A}"/>
          </ac:spMkLst>
        </pc:spChg>
        <pc:spChg chg="add mod">
          <ac:chgData name="Shumaker, William" userId="7d3a40e7-de5a-4a36-a22a-511c2d77f826" providerId="ADAL" clId="{AD3E2F78-6E48-4824-B532-8311D709B312}" dt="2021-04-07T18:34:21.082" v="1515" actId="255"/>
          <ac:spMkLst>
            <pc:docMk/>
            <pc:sldMk cId="3143667793" sldId="315"/>
            <ac:spMk id="7" creationId="{C9D45AEF-D6B2-4C07-A648-A8FDA2F28B4C}"/>
          </ac:spMkLst>
        </pc:spChg>
        <pc:picChg chg="del">
          <ac:chgData name="Shumaker, William" userId="7d3a40e7-de5a-4a36-a22a-511c2d77f826" providerId="ADAL" clId="{AD3E2F78-6E48-4824-B532-8311D709B312}" dt="2021-04-07T18:31:32.552" v="1447" actId="478"/>
          <ac:picMkLst>
            <pc:docMk/>
            <pc:sldMk cId="3143667793" sldId="315"/>
            <ac:picMk id="5" creationId="{8D6F0D3D-C7C8-4C0F-9C1A-7BBF885ABCA8}"/>
          </ac:picMkLst>
        </pc:picChg>
        <pc:picChg chg="add mod">
          <ac:chgData name="Shumaker, William" userId="7d3a40e7-de5a-4a36-a22a-511c2d77f826" providerId="ADAL" clId="{AD3E2F78-6E48-4824-B532-8311D709B312}" dt="2021-04-07T18:38:20.710" v="1528" actId="1076"/>
          <ac:picMkLst>
            <pc:docMk/>
            <pc:sldMk cId="3143667793" sldId="315"/>
            <ac:picMk id="6" creationId="{A9478D81-80DD-442F-9B05-CB60DDBC2E7B}"/>
          </ac:picMkLst>
        </pc:picChg>
        <pc:picChg chg="add mod">
          <ac:chgData name="Shumaker, William" userId="7d3a40e7-de5a-4a36-a22a-511c2d77f826" providerId="ADAL" clId="{AD3E2F78-6E48-4824-B532-8311D709B312}" dt="2021-04-07T18:38:18.640" v="1527" actId="1076"/>
          <ac:picMkLst>
            <pc:docMk/>
            <pc:sldMk cId="3143667793" sldId="315"/>
            <ac:picMk id="1026" creationId="{B29C6B01-619E-4086-BAAB-B6F5281B0306}"/>
          </ac:picMkLst>
        </pc:picChg>
      </pc:sldChg>
      <pc:sldChg chg="modSp mod">
        <pc:chgData name="Shumaker, William" userId="7d3a40e7-de5a-4a36-a22a-511c2d77f826" providerId="ADAL" clId="{AD3E2F78-6E48-4824-B532-8311D709B312}" dt="2021-04-07T19:07:36.806" v="4068" actId="20577"/>
        <pc:sldMkLst>
          <pc:docMk/>
          <pc:sldMk cId="1281272419" sldId="316"/>
        </pc:sldMkLst>
        <pc:spChg chg="mod">
          <ac:chgData name="Shumaker, William" userId="7d3a40e7-de5a-4a36-a22a-511c2d77f826" providerId="ADAL" clId="{AD3E2F78-6E48-4824-B532-8311D709B312}" dt="2021-04-07T19:07:36.806" v="4068" actId="20577"/>
          <ac:spMkLst>
            <pc:docMk/>
            <pc:sldMk cId="1281272419" sldId="316"/>
            <ac:spMk id="2" creationId="{8DDB5DA9-7D63-D945-B04D-D73B4826852C}"/>
          </ac:spMkLst>
        </pc:spChg>
        <pc:spChg chg="mod">
          <ac:chgData name="Shumaker, William" userId="7d3a40e7-de5a-4a36-a22a-511c2d77f826" providerId="ADAL" clId="{AD3E2F78-6E48-4824-B532-8311D709B312}" dt="2021-04-07T18:42:46.204" v="2114" actId="6549"/>
          <ac:spMkLst>
            <pc:docMk/>
            <pc:sldMk cId="1281272419" sldId="316"/>
            <ac:spMk id="6" creationId="{7EBCC2DD-E9B1-4C16-B212-4CC551A42778}"/>
          </ac:spMkLst>
        </pc:spChg>
        <pc:spChg chg="mod">
          <ac:chgData name="Shumaker, William" userId="7d3a40e7-de5a-4a36-a22a-511c2d77f826" providerId="ADAL" clId="{AD3E2F78-6E48-4824-B532-8311D709B312}" dt="2021-04-07T18:42:55.020" v="2122" actId="20577"/>
          <ac:spMkLst>
            <pc:docMk/>
            <pc:sldMk cId="1281272419" sldId="316"/>
            <ac:spMk id="7" creationId="{2D01A2CE-C9C7-411A-9F72-C5F498547C3A}"/>
          </ac:spMkLst>
        </pc:spChg>
      </pc:sldChg>
      <pc:sldChg chg="modSp mod">
        <pc:chgData name="Shumaker, William" userId="7d3a40e7-de5a-4a36-a22a-511c2d77f826" providerId="ADAL" clId="{AD3E2F78-6E48-4824-B532-8311D709B312}" dt="2021-04-07T19:04:59.561" v="3852" actId="20577"/>
        <pc:sldMkLst>
          <pc:docMk/>
          <pc:sldMk cId="3444153839" sldId="317"/>
        </pc:sldMkLst>
        <pc:spChg chg="mod">
          <ac:chgData name="Shumaker, William" userId="7d3a40e7-de5a-4a36-a22a-511c2d77f826" providerId="ADAL" clId="{AD3E2F78-6E48-4824-B532-8311D709B312}" dt="2021-04-07T19:04:59.561" v="3852" actId="20577"/>
          <ac:spMkLst>
            <pc:docMk/>
            <pc:sldMk cId="3444153839" sldId="317"/>
            <ac:spMk id="4" creationId="{2EB6F9CD-8DCC-874A-AE9F-07D8F140C81B}"/>
          </ac:spMkLst>
        </pc:spChg>
      </pc:sldChg>
      <pc:sldChg chg="del">
        <pc:chgData name="Shumaker, William" userId="7d3a40e7-de5a-4a36-a22a-511c2d77f826" providerId="ADAL" clId="{AD3E2F78-6E48-4824-B532-8311D709B312}" dt="2021-04-07T18:43:20.894" v="2124" actId="47"/>
        <pc:sldMkLst>
          <pc:docMk/>
          <pc:sldMk cId="1620687614" sldId="319"/>
        </pc:sldMkLst>
      </pc:sldChg>
      <pc:sldChg chg="del">
        <pc:chgData name="Shumaker, William" userId="7d3a40e7-de5a-4a36-a22a-511c2d77f826" providerId="ADAL" clId="{AD3E2F78-6E48-4824-B532-8311D709B312}" dt="2021-04-07T18:43:19.632" v="2123" actId="47"/>
        <pc:sldMkLst>
          <pc:docMk/>
          <pc:sldMk cId="643251092" sldId="320"/>
        </pc:sldMkLst>
      </pc:sldChg>
      <pc:sldChg chg="modSp add mod">
        <pc:chgData name="Shumaker, William" userId="7d3a40e7-de5a-4a36-a22a-511c2d77f826" providerId="ADAL" clId="{AD3E2F78-6E48-4824-B532-8311D709B312}" dt="2021-04-07T18:29:22.481" v="1295" actId="6549"/>
        <pc:sldMkLst>
          <pc:docMk/>
          <pc:sldMk cId="117080663" sldId="321"/>
        </pc:sldMkLst>
        <pc:spChg chg="mod">
          <ac:chgData name="Shumaker, William" userId="7d3a40e7-de5a-4a36-a22a-511c2d77f826" providerId="ADAL" clId="{AD3E2F78-6E48-4824-B532-8311D709B312}" dt="2021-04-07T18:29:22.481" v="1295" actId="6549"/>
          <ac:spMkLst>
            <pc:docMk/>
            <pc:sldMk cId="117080663" sldId="321"/>
            <ac:spMk id="2" creationId="{1226EAF4-DC33-2043-84BD-D8375063F130}"/>
          </ac:spMkLst>
        </pc:spChg>
        <pc:spChg chg="mod">
          <ac:chgData name="Shumaker, William" userId="7d3a40e7-de5a-4a36-a22a-511c2d77f826" providerId="ADAL" clId="{AD3E2F78-6E48-4824-B532-8311D709B312}" dt="2021-04-07T18:27:45.651" v="1042" actId="20577"/>
          <ac:spMkLst>
            <pc:docMk/>
            <pc:sldMk cId="117080663" sldId="321"/>
            <ac:spMk id="4" creationId="{B9FD4A87-1F82-7B47-AC2B-89DC850F45B5}"/>
          </ac:spMkLst>
        </pc:spChg>
      </pc:sldChg>
    </pc:docChg>
  </pc:docChgLst>
  <pc:docChgLst>
    <pc:chgData name="Shumaker, William" userId="7d3a40e7-de5a-4a36-a22a-511c2d77f826" providerId="ADAL" clId="{B31FF324-D1F0-4C25-B8C0-4684685905EC}"/>
    <pc:docChg chg="custSel modSld">
      <pc:chgData name="Shumaker, William" userId="7d3a40e7-de5a-4a36-a22a-511c2d77f826" providerId="ADAL" clId="{B31FF324-D1F0-4C25-B8C0-4684685905EC}" dt="2021-04-27T15:30:28.151" v="247" actId="1076"/>
      <pc:docMkLst>
        <pc:docMk/>
      </pc:docMkLst>
      <pc:sldChg chg="modSp mod">
        <pc:chgData name="Shumaker, William" userId="7d3a40e7-de5a-4a36-a22a-511c2d77f826" providerId="ADAL" clId="{B31FF324-D1F0-4C25-B8C0-4684685905EC}" dt="2021-04-27T15:16:38.040" v="52" actId="20577"/>
        <pc:sldMkLst>
          <pc:docMk/>
          <pc:sldMk cId="4075715707" sldId="298"/>
        </pc:sldMkLst>
        <pc:spChg chg="mod">
          <ac:chgData name="Shumaker, William" userId="7d3a40e7-de5a-4a36-a22a-511c2d77f826" providerId="ADAL" clId="{B31FF324-D1F0-4C25-B8C0-4684685905EC}" dt="2021-04-27T15:16:38.040" v="52" actId="20577"/>
          <ac:spMkLst>
            <pc:docMk/>
            <pc:sldMk cId="4075715707" sldId="298"/>
            <ac:spMk id="2" creationId="{1226EAF4-DC33-2043-84BD-D8375063F130}"/>
          </ac:spMkLst>
        </pc:spChg>
      </pc:sldChg>
      <pc:sldChg chg="addSp delSp modSp mod">
        <pc:chgData name="Shumaker, William" userId="7d3a40e7-de5a-4a36-a22a-511c2d77f826" providerId="ADAL" clId="{B31FF324-D1F0-4C25-B8C0-4684685905EC}" dt="2021-04-27T15:30:28.151" v="247" actId="1076"/>
        <pc:sldMkLst>
          <pc:docMk/>
          <pc:sldMk cId="579505440" sldId="302"/>
        </pc:sldMkLst>
        <pc:picChg chg="del">
          <ac:chgData name="Shumaker, William" userId="7d3a40e7-de5a-4a36-a22a-511c2d77f826" providerId="ADAL" clId="{B31FF324-D1F0-4C25-B8C0-4684685905EC}" dt="2021-04-27T15:30:16.903" v="244" actId="478"/>
          <ac:picMkLst>
            <pc:docMk/>
            <pc:sldMk cId="579505440" sldId="302"/>
            <ac:picMk id="2" creationId="{083000BC-BB0D-433F-90ED-3C2878AD98C1}"/>
          </ac:picMkLst>
        </pc:picChg>
        <pc:picChg chg="add mod">
          <ac:chgData name="Shumaker, William" userId="7d3a40e7-de5a-4a36-a22a-511c2d77f826" providerId="ADAL" clId="{B31FF324-D1F0-4C25-B8C0-4684685905EC}" dt="2021-04-27T15:30:28.151" v="247" actId="1076"/>
          <ac:picMkLst>
            <pc:docMk/>
            <pc:sldMk cId="579505440" sldId="302"/>
            <ac:picMk id="3" creationId="{93765057-B29B-436B-929A-3E1EBF5B4ED8}"/>
          </ac:picMkLst>
        </pc:picChg>
      </pc:sldChg>
      <pc:sldChg chg="modSp mod">
        <pc:chgData name="Shumaker, William" userId="7d3a40e7-de5a-4a36-a22a-511c2d77f826" providerId="ADAL" clId="{B31FF324-D1F0-4C25-B8C0-4684685905EC}" dt="2021-04-27T15:21:04.432" v="242" actId="6549"/>
        <pc:sldMkLst>
          <pc:docMk/>
          <pc:sldMk cId="4026495361" sldId="303"/>
        </pc:sldMkLst>
        <pc:spChg chg="mod">
          <ac:chgData name="Shumaker, William" userId="7d3a40e7-de5a-4a36-a22a-511c2d77f826" providerId="ADAL" clId="{B31FF324-D1F0-4C25-B8C0-4684685905EC}" dt="2021-04-27T15:21:04.432" v="242" actId="6549"/>
          <ac:spMkLst>
            <pc:docMk/>
            <pc:sldMk cId="4026495361" sldId="303"/>
            <ac:spMk id="2" creationId="{2A1EFB98-6382-6840-B249-F2A8295CD362}"/>
          </ac:spMkLst>
        </pc:spChg>
      </pc:sldChg>
      <pc:sldChg chg="modSp">
        <pc:chgData name="Shumaker, William" userId="7d3a40e7-de5a-4a36-a22a-511c2d77f826" providerId="ADAL" clId="{B31FF324-D1F0-4C25-B8C0-4684685905EC}" dt="2021-04-27T15:23:05.971" v="243"/>
        <pc:sldMkLst>
          <pc:docMk/>
          <pc:sldMk cId="3538688670" sldId="304"/>
        </pc:sldMkLst>
        <pc:spChg chg="mod">
          <ac:chgData name="Shumaker, William" userId="7d3a40e7-de5a-4a36-a22a-511c2d77f826" providerId="ADAL" clId="{B31FF324-D1F0-4C25-B8C0-4684685905EC}" dt="2021-04-27T15:23:05.971" v="243"/>
          <ac:spMkLst>
            <pc:docMk/>
            <pc:sldMk cId="3538688670" sldId="304"/>
            <ac:spMk id="3" creationId="{B941637E-2E94-6546-9B6E-7F74563EF116}"/>
          </ac:spMkLst>
        </pc:spChg>
      </pc:sldChg>
      <pc:sldChg chg="modSp mod">
        <pc:chgData name="Shumaker, William" userId="7d3a40e7-de5a-4a36-a22a-511c2d77f826" providerId="ADAL" clId="{B31FF324-D1F0-4C25-B8C0-4684685905EC}" dt="2021-04-27T15:17:36.507" v="70" actId="20577"/>
        <pc:sldMkLst>
          <pc:docMk/>
          <pc:sldMk cId="117080663" sldId="321"/>
        </pc:sldMkLst>
        <pc:spChg chg="mod">
          <ac:chgData name="Shumaker, William" userId="7d3a40e7-de5a-4a36-a22a-511c2d77f826" providerId="ADAL" clId="{B31FF324-D1F0-4C25-B8C0-4684685905EC}" dt="2021-04-27T15:17:36.507" v="70" actId="20577"/>
          <ac:spMkLst>
            <pc:docMk/>
            <pc:sldMk cId="117080663" sldId="321"/>
            <ac:spMk id="2" creationId="{1226EAF4-DC33-2043-84BD-D8375063F130}"/>
          </ac:spMkLst>
        </pc:spChg>
      </pc:sldChg>
    </pc:docChg>
  </pc:docChgLst>
  <pc:docChgLst>
    <pc:chgData name="Shumaker, William" userId="7d3a40e7-de5a-4a36-a22a-511c2d77f826" providerId="ADAL" clId="{409DF4DC-E8C5-4E78-97B4-163E2E6E919C}"/>
    <pc:docChg chg="undo custSel addSld delSld modSld">
      <pc:chgData name="Shumaker, William" userId="7d3a40e7-de5a-4a36-a22a-511c2d77f826" providerId="ADAL" clId="{409DF4DC-E8C5-4E78-97B4-163E2E6E919C}" dt="2022-06-23T17:49:29.876" v="1157" actId="20577"/>
      <pc:docMkLst>
        <pc:docMk/>
      </pc:docMkLst>
      <pc:sldChg chg="add">
        <pc:chgData name="Shumaker, William" userId="7d3a40e7-de5a-4a36-a22a-511c2d77f826" providerId="ADAL" clId="{409DF4DC-E8C5-4E78-97B4-163E2E6E919C}" dt="2022-06-23T17:44:37.336" v="51"/>
        <pc:sldMkLst>
          <pc:docMk/>
          <pc:sldMk cId="113204807" sldId="300"/>
        </pc:sldMkLst>
      </pc:sldChg>
      <pc:sldChg chg="add">
        <pc:chgData name="Shumaker, William" userId="7d3a40e7-de5a-4a36-a22a-511c2d77f826" providerId="ADAL" clId="{409DF4DC-E8C5-4E78-97B4-163E2E6E919C}" dt="2022-06-23T17:44:37.336" v="51"/>
        <pc:sldMkLst>
          <pc:docMk/>
          <pc:sldMk cId="3921702044" sldId="301"/>
        </pc:sldMkLst>
      </pc:sldChg>
      <pc:sldChg chg="addSp delSp modSp mod">
        <pc:chgData name="Shumaker, William" userId="7d3a40e7-de5a-4a36-a22a-511c2d77f826" providerId="ADAL" clId="{409DF4DC-E8C5-4E78-97B4-163E2E6E919C}" dt="2022-06-23T17:43:23.454" v="2"/>
        <pc:sldMkLst>
          <pc:docMk/>
          <pc:sldMk cId="579505440" sldId="302"/>
        </pc:sldMkLst>
        <pc:picChg chg="del">
          <ac:chgData name="Shumaker, William" userId="7d3a40e7-de5a-4a36-a22a-511c2d77f826" providerId="ADAL" clId="{409DF4DC-E8C5-4E78-97B4-163E2E6E919C}" dt="2022-06-23T17:43:23.148" v="1" actId="478"/>
          <ac:picMkLst>
            <pc:docMk/>
            <pc:sldMk cId="579505440" sldId="302"/>
            <ac:picMk id="5" creationId="{367E9E35-3DA5-4819-81F3-81021D4EF48A}"/>
          </ac:picMkLst>
        </pc:picChg>
        <pc:picChg chg="add mod">
          <ac:chgData name="Shumaker, William" userId="7d3a40e7-de5a-4a36-a22a-511c2d77f826" providerId="ADAL" clId="{409DF4DC-E8C5-4E78-97B4-163E2E6E919C}" dt="2022-06-23T17:43:23.454" v="2"/>
          <ac:picMkLst>
            <pc:docMk/>
            <pc:sldMk cId="579505440" sldId="302"/>
            <ac:picMk id="6" creationId="{1A1869A3-9FE6-40CC-AA23-B1B0BA54ECBB}"/>
          </ac:picMkLst>
        </pc:picChg>
      </pc:sldChg>
      <pc:sldChg chg="modSp mod">
        <pc:chgData name="Shumaker, William" userId="7d3a40e7-de5a-4a36-a22a-511c2d77f826" providerId="ADAL" clId="{409DF4DC-E8C5-4E78-97B4-163E2E6E919C}" dt="2022-06-23T17:43:15.678" v="0"/>
        <pc:sldMkLst>
          <pc:docMk/>
          <pc:sldMk cId="3538688670" sldId="304"/>
        </pc:sldMkLst>
        <pc:spChg chg="mod">
          <ac:chgData name="Shumaker, William" userId="7d3a40e7-de5a-4a36-a22a-511c2d77f826" providerId="ADAL" clId="{409DF4DC-E8C5-4E78-97B4-163E2E6E919C}" dt="2022-06-23T17:43:15.678" v="0"/>
          <ac:spMkLst>
            <pc:docMk/>
            <pc:sldMk cId="3538688670" sldId="304"/>
            <ac:spMk id="3" creationId="{B941637E-2E94-6546-9B6E-7F74563EF116}"/>
          </ac:spMkLst>
        </pc:spChg>
      </pc:sldChg>
      <pc:sldChg chg="modSp mod">
        <pc:chgData name="Shumaker, William" userId="7d3a40e7-de5a-4a36-a22a-511c2d77f826" providerId="ADAL" clId="{409DF4DC-E8C5-4E78-97B4-163E2E6E919C}" dt="2022-06-23T17:47:12.837" v="615" actId="20577"/>
        <pc:sldMkLst>
          <pc:docMk/>
          <pc:sldMk cId="4118900938" sldId="305"/>
        </pc:sldMkLst>
        <pc:spChg chg="mod">
          <ac:chgData name="Shumaker, William" userId="7d3a40e7-de5a-4a36-a22a-511c2d77f826" providerId="ADAL" clId="{409DF4DC-E8C5-4E78-97B4-163E2E6E919C}" dt="2022-06-23T17:47:12.837" v="615" actId="20577"/>
          <ac:spMkLst>
            <pc:docMk/>
            <pc:sldMk cId="4118900938" sldId="305"/>
            <ac:spMk id="3" creationId="{B980361A-9700-E74F-AD95-A5A659FB3537}"/>
          </ac:spMkLst>
        </pc:spChg>
      </pc:sldChg>
      <pc:sldChg chg="modSp mod">
        <pc:chgData name="Shumaker, William" userId="7d3a40e7-de5a-4a36-a22a-511c2d77f826" providerId="ADAL" clId="{409DF4DC-E8C5-4E78-97B4-163E2E6E919C}" dt="2022-06-23T17:49:29.876" v="1157" actId="20577"/>
        <pc:sldMkLst>
          <pc:docMk/>
          <pc:sldMk cId="3094553167" sldId="309"/>
        </pc:sldMkLst>
        <pc:spChg chg="mod">
          <ac:chgData name="Shumaker, William" userId="7d3a40e7-de5a-4a36-a22a-511c2d77f826" providerId="ADAL" clId="{409DF4DC-E8C5-4E78-97B4-163E2E6E919C}" dt="2022-06-23T17:49:29.876" v="1157" actId="20577"/>
          <ac:spMkLst>
            <pc:docMk/>
            <pc:sldMk cId="3094553167" sldId="309"/>
            <ac:spMk id="2" creationId="{4A6B1884-782C-9E48-8BF7-054D16D9C4C9}"/>
          </ac:spMkLst>
        </pc:spChg>
      </pc:sldChg>
      <pc:sldChg chg="add del">
        <pc:chgData name="Shumaker, William" userId="7d3a40e7-de5a-4a36-a22a-511c2d77f826" providerId="ADAL" clId="{409DF4DC-E8C5-4E78-97B4-163E2E6E919C}" dt="2022-06-23T17:44:51.315" v="53" actId="47"/>
        <pc:sldMkLst>
          <pc:docMk/>
          <pc:sldMk cId="3143667793" sldId="315"/>
        </pc:sldMkLst>
      </pc:sldChg>
      <pc:sldChg chg="add del">
        <pc:chgData name="Shumaker, William" userId="7d3a40e7-de5a-4a36-a22a-511c2d77f826" providerId="ADAL" clId="{409DF4DC-E8C5-4E78-97B4-163E2E6E919C}" dt="2022-06-23T17:44:52.490" v="54" actId="47"/>
        <pc:sldMkLst>
          <pc:docMk/>
          <pc:sldMk cId="1281272419" sldId="316"/>
        </pc:sldMkLst>
      </pc:sldChg>
      <pc:sldChg chg="modSp mod">
        <pc:chgData name="Shumaker, William" userId="7d3a40e7-de5a-4a36-a22a-511c2d77f826" providerId="ADAL" clId="{409DF4DC-E8C5-4E78-97B4-163E2E6E919C}" dt="2022-06-23T17:43:58.694" v="46" actId="6549"/>
        <pc:sldMkLst>
          <pc:docMk/>
          <pc:sldMk cId="117080663" sldId="321"/>
        </pc:sldMkLst>
        <pc:spChg chg="mod">
          <ac:chgData name="Shumaker, William" userId="7d3a40e7-de5a-4a36-a22a-511c2d77f826" providerId="ADAL" clId="{409DF4DC-E8C5-4E78-97B4-163E2E6E919C}" dt="2022-06-23T17:43:58.694" v="46" actId="6549"/>
          <ac:spMkLst>
            <pc:docMk/>
            <pc:sldMk cId="117080663" sldId="321"/>
            <ac:spMk id="2" creationId="{1226EAF4-DC33-2043-84BD-D8375063F130}"/>
          </ac:spMkLst>
        </pc:spChg>
      </pc:sldChg>
      <pc:sldChg chg="add">
        <pc:chgData name="Shumaker, William" userId="7d3a40e7-de5a-4a36-a22a-511c2d77f826" providerId="ADAL" clId="{409DF4DC-E8C5-4E78-97B4-163E2E6E919C}" dt="2022-06-23T17:44:48.141" v="52"/>
        <pc:sldMkLst>
          <pc:docMk/>
          <pc:sldMk cId="3069647260" sldId="322"/>
        </pc:sldMkLst>
      </pc:sldChg>
      <pc:sldChg chg="add">
        <pc:chgData name="Shumaker, William" userId="7d3a40e7-de5a-4a36-a22a-511c2d77f826" providerId="ADAL" clId="{409DF4DC-E8C5-4E78-97B4-163E2E6E919C}" dt="2022-06-23T17:44:48.141" v="52"/>
        <pc:sldMkLst>
          <pc:docMk/>
          <pc:sldMk cId="3437315802" sldId="323"/>
        </pc:sldMkLst>
      </pc:sldChg>
      <pc:sldChg chg="modSp add mod">
        <pc:chgData name="Shumaker, William" userId="7d3a40e7-de5a-4a36-a22a-511c2d77f826" providerId="ADAL" clId="{409DF4DC-E8C5-4E78-97B4-163E2E6E919C}" dt="2022-06-23T17:49:17.199" v="1142" actId="313"/>
        <pc:sldMkLst>
          <pc:docMk/>
          <pc:sldMk cId="1827396203" sldId="327"/>
        </pc:sldMkLst>
        <pc:spChg chg="mod">
          <ac:chgData name="Shumaker, William" userId="7d3a40e7-de5a-4a36-a22a-511c2d77f826" providerId="ADAL" clId="{409DF4DC-E8C5-4E78-97B4-163E2E6E919C}" dt="2022-06-23T17:49:17.199" v="1142" actId="313"/>
          <ac:spMkLst>
            <pc:docMk/>
            <pc:sldMk cId="1827396203" sldId="327"/>
            <ac:spMk id="3" creationId="{B980361A-9700-E74F-AD95-A5A659FB3537}"/>
          </ac:spMkLst>
        </pc:spChg>
      </pc:sldChg>
    </pc:docChg>
  </pc:docChgLst>
  <pc:docChgLst>
    <pc:chgData name="Shumaker, William" userId="7d3a40e7-de5a-4a36-a22a-511c2d77f826" providerId="ADAL" clId="{74DBA742-1DFC-40ED-A544-5C3FD1FCD0F1}"/>
    <pc:docChg chg="undo custSel addSld delSld modSld">
      <pc:chgData name="Shumaker, William" userId="7d3a40e7-de5a-4a36-a22a-511c2d77f826" providerId="ADAL" clId="{74DBA742-1DFC-40ED-A544-5C3FD1FCD0F1}" dt="2023-08-14T18:54:34.712" v="1028" actId="20577"/>
      <pc:docMkLst>
        <pc:docMk/>
      </pc:docMkLst>
      <pc:sldChg chg="addSp delSp modSp mod">
        <pc:chgData name="Shumaker, William" userId="7d3a40e7-de5a-4a36-a22a-511c2d77f826" providerId="ADAL" clId="{74DBA742-1DFC-40ED-A544-5C3FD1FCD0F1}" dt="2023-08-14T18:48:45.934" v="2"/>
        <pc:sldMkLst>
          <pc:docMk/>
          <pc:sldMk cId="579505440" sldId="302"/>
        </pc:sldMkLst>
        <pc:picChg chg="del">
          <ac:chgData name="Shumaker, William" userId="7d3a40e7-de5a-4a36-a22a-511c2d77f826" providerId="ADAL" clId="{74DBA742-1DFC-40ED-A544-5C3FD1FCD0F1}" dt="2023-08-14T18:48:45.672" v="1" actId="478"/>
          <ac:picMkLst>
            <pc:docMk/>
            <pc:sldMk cId="579505440" sldId="302"/>
            <ac:picMk id="2" creationId="{55B47176-38CA-B6B9-176D-00A54127107A}"/>
          </ac:picMkLst>
        </pc:picChg>
        <pc:picChg chg="add mod">
          <ac:chgData name="Shumaker, William" userId="7d3a40e7-de5a-4a36-a22a-511c2d77f826" providerId="ADAL" clId="{74DBA742-1DFC-40ED-A544-5C3FD1FCD0F1}" dt="2023-08-14T18:48:45.934" v="2"/>
          <ac:picMkLst>
            <pc:docMk/>
            <pc:sldMk cId="579505440" sldId="302"/>
            <ac:picMk id="3" creationId="{F591C05C-4CA9-DBFF-0DE5-F99E5FCC43A2}"/>
          </ac:picMkLst>
        </pc:picChg>
      </pc:sldChg>
      <pc:sldChg chg="modSp mod">
        <pc:chgData name="Shumaker, William" userId="7d3a40e7-de5a-4a36-a22a-511c2d77f826" providerId="ADAL" clId="{74DBA742-1DFC-40ED-A544-5C3FD1FCD0F1}" dt="2023-08-14T18:48:36.071" v="0"/>
        <pc:sldMkLst>
          <pc:docMk/>
          <pc:sldMk cId="3538688670" sldId="304"/>
        </pc:sldMkLst>
        <pc:spChg chg="mod">
          <ac:chgData name="Shumaker, William" userId="7d3a40e7-de5a-4a36-a22a-511c2d77f826" providerId="ADAL" clId="{74DBA742-1DFC-40ED-A544-5C3FD1FCD0F1}" dt="2023-08-14T18:48:36.071" v="0"/>
          <ac:spMkLst>
            <pc:docMk/>
            <pc:sldMk cId="3538688670" sldId="304"/>
            <ac:spMk id="3" creationId="{B941637E-2E94-6546-9B6E-7F74563EF116}"/>
          </ac:spMkLst>
        </pc:spChg>
      </pc:sldChg>
      <pc:sldChg chg="modSp mod">
        <pc:chgData name="Shumaker, William" userId="7d3a40e7-de5a-4a36-a22a-511c2d77f826" providerId="ADAL" clId="{74DBA742-1DFC-40ED-A544-5C3FD1FCD0F1}" dt="2023-08-14T18:50:02.273" v="337" actId="20577"/>
        <pc:sldMkLst>
          <pc:docMk/>
          <pc:sldMk cId="4118900938" sldId="305"/>
        </pc:sldMkLst>
        <pc:spChg chg="mod">
          <ac:chgData name="Shumaker, William" userId="7d3a40e7-de5a-4a36-a22a-511c2d77f826" providerId="ADAL" clId="{74DBA742-1DFC-40ED-A544-5C3FD1FCD0F1}" dt="2023-08-14T18:50:02.273" v="337" actId="20577"/>
          <ac:spMkLst>
            <pc:docMk/>
            <pc:sldMk cId="4118900938" sldId="305"/>
            <ac:spMk id="3" creationId="{B980361A-9700-E74F-AD95-A5A659FB3537}"/>
          </ac:spMkLst>
        </pc:spChg>
      </pc:sldChg>
      <pc:sldChg chg="modSp mod">
        <pc:chgData name="Shumaker, William" userId="7d3a40e7-de5a-4a36-a22a-511c2d77f826" providerId="ADAL" clId="{74DBA742-1DFC-40ED-A544-5C3FD1FCD0F1}" dt="2023-08-14T18:54:34.712" v="1028" actId="20577"/>
        <pc:sldMkLst>
          <pc:docMk/>
          <pc:sldMk cId="3094553167" sldId="309"/>
        </pc:sldMkLst>
        <pc:spChg chg="mod">
          <ac:chgData name="Shumaker, William" userId="7d3a40e7-de5a-4a36-a22a-511c2d77f826" providerId="ADAL" clId="{74DBA742-1DFC-40ED-A544-5C3FD1FCD0F1}" dt="2023-08-14T18:54:34.712" v="1028" actId="20577"/>
          <ac:spMkLst>
            <pc:docMk/>
            <pc:sldMk cId="3094553167" sldId="309"/>
            <ac:spMk id="2" creationId="{4A6B1884-782C-9E48-8BF7-054D16D9C4C9}"/>
          </ac:spMkLst>
        </pc:spChg>
      </pc:sldChg>
      <pc:sldChg chg="del">
        <pc:chgData name="Shumaker, William" userId="7d3a40e7-de5a-4a36-a22a-511c2d77f826" providerId="ADAL" clId="{74DBA742-1DFC-40ED-A544-5C3FD1FCD0F1}" dt="2023-08-14T18:48:52.971" v="3" actId="47"/>
        <pc:sldMkLst>
          <pc:docMk/>
          <pc:sldMk cId="3069647260" sldId="322"/>
        </pc:sldMkLst>
      </pc:sldChg>
      <pc:sldChg chg="del">
        <pc:chgData name="Shumaker, William" userId="7d3a40e7-de5a-4a36-a22a-511c2d77f826" providerId="ADAL" clId="{74DBA742-1DFC-40ED-A544-5C3FD1FCD0F1}" dt="2023-08-14T18:48:53.661" v="4" actId="47"/>
        <pc:sldMkLst>
          <pc:docMk/>
          <pc:sldMk cId="3437315802" sldId="323"/>
        </pc:sldMkLst>
      </pc:sldChg>
      <pc:sldChg chg="modSp mod">
        <pc:chgData name="Shumaker, William" userId="7d3a40e7-de5a-4a36-a22a-511c2d77f826" providerId="ADAL" clId="{74DBA742-1DFC-40ED-A544-5C3FD1FCD0F1}" dt="2023-08-14T18:54:04.508" v="1014" actId="6549"/>
        <pc:sldMkLst>
          <pc:docMk/>
          <pc:sldMk cId="1827396203" sldId="327"/>
        </pc:sldMkLst>
        <pc:spChg chg="mod">
          <ac:chgData name="Shumaker, William" userId="7d3a40e7-de5a-4a36-a22a-511c2d77f826" providerId="ADAL" clId="{74DBA742-1DFC-40ED-A544-5C3FD1FCD0F1}" dt="2023-08-14T18:54:04.508" v="1014" actId="6549"/>
          <ac:spMkLst>
            <pc:docMk/>
            <pc:sldMk cId="1827396203" sldId="327"/>
            <ac:spMk id="3" creationId="{B980361A-9700-E74F-AD95-A5A659FB3537}"/>
          </ac:spMkLst>
        </pc:spChg>
      </pc:sldChg>
      <pc:sldChg chg="modSp add mod">
        <pc:chgData name="Shumaker, William" userId="7d3a40e7-de5a-4a36-a22a-511c2d77f826" providerId="ADAL" clId="{74DBA742-1DFC-40ED-A544-5C3FD1FCD0F1}" dt="2023-08-14T18:54:19.126" v="1018" actId="20577"/>
        <pc:sldMkLst>
          <pc:docMk/>
          <pc:sldMk cId="4105122487" sldId="328"/>
        </pc:sldMkLst>
        <pc:spChg chg="mod">
          <ac:chgData name="Shumaker, William" userId="7d3a40e7-de5a-4a36-a22a-511c2d77f826" providerId="ADAL" clId="{74DBA742-1DFC-40ED-A544-5C3FD1FCD0F1}" dt="2023-08-14T18:54:19.126" v="1018" actId="20577"/>
          <ac:spMkLst>
            <pc:docMk/>
            <pc:sldMk cId="4105122487" sldId="328"/>
            <ac:spMk id="3" creationId="{B980361A-9700-E74F-AD95-A5A659FB3537}"/>
          </ac:spMkLst>
        </pc:spChg>
      </pc:sldChg>
    </pc:docChg>
  </pc:docChgLst>
  <pc:docChgLst>
    <pc:chgData name="Shumaker, William" userId="7d3a40e7-de5a-4a36-a22a-511c2d77f826" providerId="ADAL" clId="{468E91CA-218B-4107-A7E8-C68676CCEB8E}"/>
    <pc:docChg chg="custSel modSld">
      <pc:chgData name="Shumaker, William" userId="7d3a40e7-de5a-4a36-a22a-511c2d77f826" providerId="ADAL" clId="{468E91CA-218B-4107-A7E8-C68676CCEB8E}" dt="2021-05-14T17:17:11.447" v="583" actId="20577"/>
      <pc:docMkLst>
        <pc:docMk/>
      </pc:docMkLst>
      <pc:sldChg chg="modSp mod">
        <pc:chgData name="Shumaker, William" userId="7d3a40e7-de5a-4a36-a22a-511c2d77f826" providerId="ADAL" clId="{468E91CA-218B-4107-A7E8-C68676CCEB8E}" dt="2021-05-03T16:56:34.612" v="135" actId="1076"/>
        <pc:sldMkLst>
          <pc:docMk/>
          <pc:sldMk cId="4075715707" sldId="298"/>
        </pc:sldMkLst>
        <pc:spChg chg="mod">
          <ac:chgData name="Shumaker, William" userId="7d3a40e7-de5a-4a36-a22a-511c2d77f826" providerId="ADAL" clId="{468E91CA-218B-4107-A7E8-C68676CCEB8E}" dt="2021-05-03T16:56:34.612" v="135" actId="1076"/>
          <ac:spMkLst>
            <pc:docMk/>
            <pc:sldMk cId="4075715707" sldId="298"/>
            <ac:spMk id="2" creationId="{1226EAF4-DC33-2043-84BD-D8375063F130}"/>
          </ac:spMkLst>
        </pc:spChg>
      </pc:sldChg>
      <pc:sldChg chg="addSp delSp modSp mod">
        <pc:chgData name="Shumaker, William" userId="7d3a40e7-de5a-4a36-a22a-511c2d77f826" providerId="ADAL" clId="{468E91CA-218B-4107-A7E8-C68676CCEB8E}" dt="2021-05-03T17:05:51.468" v="579" actId="1076"/>
        <pc:sldMkLst>
          <pc:docMk/>
          <pc:sldMk cId="579505440" sldId="302"/>
        </pc:sldMkLst>
        <pc:picChg chg="add mod">
          <ac:chgData name="Shumaker, William" userId="7d3a40e7-de5a-4a36-a22a-511c2d77f826" providerId="ADAL" clId="{468E91CA-218B-4107-A7E8-C68676CCEB8E}" dt="2021-05-03T17:05:51.468" v="579" actId="1076"/>
          <ac:picMkLst>
            <pc:docMk/>
            <pc:sldMk cId="579505440" sldId="302"/>
            <ac:picMk id="2" creationId="{658D90AE-9B77-4189-A8D2-C392EBAABA9B}"/>
          </ac:picMkLst>
        </pc:picChg>
        <pc:picChg chg="del">
          <ac:chgData name="Shumaker, William" userId="7d3a40e7-de5a-4a36-a22a-511c2d77f826" providerId="ADAL" clId="{468E91CA-218B-4107-A7E8-C68676CCEB8E}" dt="2021-05-03T17:05:42.097" v="576" actId="478"/>
          <ac:picMkLst>
            <pc:docMk/>
            <pc:sldMk cId="579505440" sldId="302"/>
            <ac:picMk id="3" creationId="{0D604BFF-D69F-4AC2-815C-7F86599DE772}"/>
          </ac:picMkLst>
        </pc:picChg>
      </pc:sldChg>
      <pc:sldChg chg="modSp mod">
        <pc:chgData name="Shumaker, William" userId="7d3a40e7-de5a-4a36-a22a-511c2d77f826" providerId="ADAL" clId="{468E91CA-218B-4107-A7E8-C68676CCEB8E}" dt="2021-05-03T17:00:31.679" v="488" actId="20577"/>
        <pc:sldMkLst>
          <pc:docMk/>
          <pc:sldMk cId="4026495361" sldId="303"/>
        </pc:sldMkLst>
        <pc:spChg chg="mod">
          <ac:chgData name="Shumaker, William" userId="7d3a40e7-de5a-4a36-a22a-511c2d77f826" providerId="ADAL" clId="{468E91CA-218B-4107-A7E8-C68676CCEB8E}" dt="2021-05-03T17:00:31.679" v="488" actId="20577"/>
          <ac:spMkLst>
            <pc:docMk/>
            <pc:sldMk cId="4026495361" sldId="303"/>
            <ac:spMk id="2" creationId="{2A1EFB98-6382-6840-B249-F2A8295CD362}"/>
          </ac:spMkLst>
        </pc:spChg>
      </pc:sldChg>
      <pc:sldChg chg="modSp mod">
        <pc:chgData name="Shumaker, William" userId="7d3a40e7-de5a-4a36-a22a-511c2d77f826" providerId="ADAL" clId="{468E91CA-218B-4107-A7E8-C68676CCEB8E}" dt="2021-05-14T17:17:11.447" v="583" actId="20577"/>
        <pc:sldMkLst>
          <pc:docMk/>
          <pc:sldMk cId="3538688670" sldId="304"/>
        </pc:sldMkLst>
        <pc:spChg chg="mod">
          <ac:chgData name="Shumaker, William" userId="7d3a40e7-de5a-4a36-a22a-511c2d77f826" providerId="ADAL" clId="{468E91CA-218B-4107-A7E8-C68676CCEB8E}" dt="2021-05-14T17:17:11.447" v="583" actId="20577"/>
          <ac:spMkLst>
            <pc:docMk/>
            <pc:sldMk cId="3538688670" sldId="304"/>
            <ac:spMk id="3" creationId="{B941637E-2E94-6546-9B6E-7F74563EF116}"/>
          </ac:spMkLst>
        </pc:spChg>
      </pc:sldChg>
      <pc:sldChg chg="modSp mod">
        <pc:chgData name="Shumaker, William" userId="7d3a40e7-de5a-4a36-a22a-511c2d77f826" providerId="ADAL" clId="{468E91CA-218B-4107-A7E8-C68676CCEB8E}" dt="2021-05-03T17:03:15.628" v="575" actId="20577"/>
        <pc:sldMkLst>
          <pc:docMk/>
          <pc:sldMk cId="3094553167" sldId="309"/>
        </pc:sldMkLst>
        <pc:spChg chg="mod">
          <ac:chgData name="Shumaker, William" userId="7d3a40e7-de5a-4a36-a22a-511c2d77f826" providerId="ADAL" clId="{468E91CA-218B-4107-A7E8-C68676CCEB8E}" dt="2021-05-03T17:03:15.628" v="575" actId="20577"/>
          <ac:spMkLst>
            <pc:docMk/>
            <pc:sldMk cId="3094553167" sldId="309"/>
            <ac:spMk id="2" creationId="{4A6B1884-782C-9E48-8BF7-054D16D9C4C9}"/>
          </ac:spMkLst>
        </pc:spChg>
      </pc:sldChg>
      <pc:sldChg chg="modSp mod">
        <pc:chgData name="Shumaker, William" userId="7d3a40e7-de5a-4a36-a22a-511c2d77f826" providerId="ADAL" clId="{468E91CA-218B-4107-A7E8-C68676CCEB8E}" dt="2021-05-03T16:57:51.651" v="150" actId="20577"/>
        <pc:sldMkLst>
          <pc:docMk/>
          <pc:sldMk cId="117080663" sldId="321"/>
        </pc:sldMkLst>
        <pc:spChg chg="mod">
          <ac:chgData name="Shumaker, William" userId="7d3a40e7-de5a-4a36-a22a-511c2d77f826" providerId="ADAL" clId="{468E91CA-218B-4107-A7E8-C68676CCEB8E}" dt="2021-05-03T16:57:51.651" v="150" actId="20577"/>
          <ac:spMkLst>
            <pc:docMk/>
            <pc:sldMk cId="117080663" sldId="321"/>
            <ac:spMk id="2" creationId="{1226EAF4-DC33-2043-84BD-D8375063F130}"/>
          </ac:spMkLst>
        </pc:spChg>
      </pc:sldChg>
    </pc:docChg>
  </pc:docChgLst>
  <pc:docChgLst>
    <pc:chgData name="Shumaker, William" userId="7d3a40e7-de5a-4a36-a22a-511c2d77f826" providerId="ADAL" clId="{8073B208-EADC-47D9-8060-9F0DBAD14E57}"/>
    <pc:docChg chg="modSld">
      <pc:chgData name="Shumaker, William" userId="7d3a40e7-de5a-4a36-a22a-511c2d77f826" providerId="ADAL" clId="{8073B208-EADC-47D9-8060-9F0DBAD14E57}" dt="2021-04-27T13:02:15.596" v="7" actId="20577"/>
      <pc:docMkLst>
        <pc:docMk/>
      </pc:docMkLst>
      <pc:sldChg chg="modSp mod">
        <pc:chgData name="Shumaker, William" userId="7d3a40e7-de5a-4a36-a22a-511c2d77f826" providerId="ADAL" clId="{8073B208-EADC-47D9-8060-9F0DBAD14E57}" dt="2021-04-27T13:01:16.213" v="2" actId="20577"/>
        <pc:sldMkLst>
          <pc:docMk/>
          <pc:sldMk cId="3921702044" sldId="301"/>
        </pc:sldMkLst>
        <pc:spChg chg="mod">
          <ac:chgData name="Shumaker, William" userId="7d3a40e7-de5a-4a36-a22a-511c2d77f826" providerId="ADAL" clId="{8073B208-EADC-47D9-8060-9F0DBAD14E57}" dt="2021-04-27T13:01:02.421" v="1" actId="20577"/>
          <ac:spMkLst>
            <pc:docMk/>
            <pc:sldMk cId="3921702044" sldId="301"/>
            <ac:spMk id="2" creationId="{8DDB5DA9-7D63-D945-B04D-D73B4826852C}"/>
          </ac:spMkLst>
        </pc:spChg>
        <pc:spChg chg="mod">
          <ac:chgData name="Shumaker, William" userId="7d3a40e7-de5a-4a36-a22a-511c2d77f826" providerId="ADAL" clId="{8073B208-EADC-47D9-8060-9F0DBAD14E57}" dt="2021-04-27T13:01:16.213" v="2" actId="20577"/>
          <ac:spMkLst>
            <pc:docMk/>
            <pc:sldMk cId="3921702044" sldId="301"/>
            <ac:spMk id="6" creationId="{7EBCC2DD-E9B1-4C16-B212-4CC551A42778}"/>
          </ac:spMkLst>
        </pc:spChg>
      </pc:sldChg>
      <pc:sldChg chg="modSp mod">
        <pc:chgData name="Shumaker, William" userId="7d3a40e7-de5a-4a36-a22a-511c2d77f826" providerId="ADAL" clId="{8073B208-EADC-47D9-8060-9F0DBAD14E57}" dt="2021-04-27T13:02:15.596" v="7" actId="20577"/>
        <pc:sldMkLst>
          <pc:docMk/>
          <pc:sldMk cId="1281272419" sldId="316"/>
        </pc:sldMkLst>
        <pc:spChg chg="mod">
          <ac:chgData name="Shumaker, William" userId="7d3a40e7-de5a-4a36-a22a-511c2d77f826" providerId="ADAL" clId="{8073B208-EADC-47D9-8060-9F0DBAD14E57}" dt="2021-04-27T13:02:15.596" v="7" actId="20577"/>
          <ac:spMkLst>
            <pc:docMk/>
            <pc:sldMk cId="1281272419" sldId="316"/>
            <ac:spMk id="6" creationId="{7EBCC2DD-E9B1-4C16-B212-4CC551A42778}"/>
          </ac:spMkLst>
        </pc:spChg>
      </pc:sldChg>
    </pc:docChg>
  </pc:docChgLst>
  <pc:docChgLst>
    <pc:chgData name="Shumaker, William" userId="7d3a40e7-de5a-4a36-a22a-511c2d77f826" providerId="ADAL" clId="{4FC19A0E-81C5-4C78-ADC4-9E40F2FF11E9}"/>
    <pc:docChg chg="custSel modSld">
      <pc:chgData name="Shumaker, William" userId="7d3a40e7-de5a-4a36-a22a-511c2d77f826" providerId="ADAL" clId="{4FC19A0E-81C5-4C78-ADC4-9E40F2FF11E9}" dt="2021-04-27T13:26:47.474" v="614" actId="1076"/>
      <pc:docMkLst>
        <pc:docMk/>
      </pc:docMkLst>
      <pc:sldChg chg="modSp mod">
        <pc:chgData name="Shumaker, William" userId="7d3a40e7-de5a-4a36-a22a-511c2d77f826" providerId="ADAL" clId="{4FC19A0E-81C5-4C78-ADC4-9E40F2FF11E9}" dt="2021-04-27T13:06:59.269" v="10" actId="20577"/>
        <pc:sldMkLst>
          <pc:docMk/>
          <pc:sldMk cId="4075715707" sldId="298"/>
        </pc:sldMkLst>
        <pc:spChg chg="mod">
          <ac:chgData name="Shumaker, William" userId="7d3a40e7-de5a-4a36-a22a-511c2d77f826" providerId="ADAL" clId="{4FC19A0E-81C5-4C78-ADC4-9E40F2FF11E9}" dt="2021-04-27T13:06:59.269" v="10" actId="20577"/>
          <ac:spMkLst>
            <pc:docMk/>
            <pc:sldMk cId="4075715707" sldId="298"/>
            <ac:spMk id="2" creationId="{1226EAF4-DC33-2043-84BD-D8375063F130}"/>
          </ac:spMkLst>
        </pc:spChg>
      </pc:sldChg>
      <pc:sldChg chg="addSp delSp modSp mod">
        <pc:chgData name="Shumaker, William" userId="7d3a40e7-de5a-4a36-a22a-511c2d77f826" providerId="ADAL" clId="{4FC19A0E-81C5-4C78-ADC4-9E40F2FF11E9}" dt="2021-04-27T13:26:47.474" v="614" actId="1076"/>
        <pc:sldMkLst>
          <pc:docMk/>
          <pc:sldMk cId="579505440" sldId="302"/>
        </pc:sldMkLst>
        <pc:picChg chg="add mod">
          <ac:chgData name="Shumaker, William" userId="7d3a40e7-de5a-4a36-a22a-511c2d77f826" providerId="ADAL" clId="{4FC19A0E-81C5-4C78-ADC4-9E40F2FF11E9}" dt="2021-04-27T13:26:47.474" v="614" actId="1076"/>
          <ac:picMkLst>
            <pc:docMk/>
            <pc:sldMk cId="579505440" sldId="302"/>
            <ac:picMk id="2" creationId="{083000BC-BB0D-433F-90ED-3C2878AD98C1}"/>
          </ac:picMkLst>
        </pc:picChg>
        <pc:picChg chg="del">
          <ac:chgData name="Shumaker, William" userId="7d3a40e7-de5a-4a36-a22a-511c2d77f826" providerId="ADAL" clId="{4FC19A0E-81C5-4C78-ADC4-9E40F2FF11E9}" dt="2021-04-27T13:26:36.866" v="611" actId="478"/>
          <ac:picMkLst>
            <pc:docMk/>
            <pc:sldMk cId="579505440" sldId="302"/>
            <ac:picMk id="6" creationId="{EF710ABD-10D6-4A36-A67A-B7727ED4F912}"/>
          </ac:picMkLst>
        </pc:picChg>
      </pc:sldChg>
      <pc:sldChg chg="modSp mod">
        <pc:chgData name="Shumaker, William" userId="7d3a40e7-de5a-4a36-a22a-511c2d77f826" providerId="ADAL" clId="{4FC19A0E-81C5-4C78-ADC4-9E40F2FF11E9}" dt="2021-04-27T13:13:23.401" v="610" actId="255"/>
        <pc:sldMkLst>
          <pc:docMk/>
          <pc:sldMk cId="4026495361" sldId="303"/>
        </pc:sldMkLst>
        <pc:spChg chg="mod">
          <ac:chgData name="Shumaker, William" userId="7d3a40e7-de5a-4a36-a22a-511c2d77f826" providerId="ADAL" clId="{4FC19A0E-81C5-4C78-ADC4-9E40F2FF11E9}" dt="2021-04-27T13:13:23.401" v="610" actId="255"/>
          <ac:spMkLst>
            <pc:docMk/>
            <pc:sldMk cId="4026495361" sldId="303"/>
            <ac:spMk id="2" creationId="{2A1EFB98-6382-6840-B249-F2A8295CD362}"/>
          </ac:spMkLst>
        </pc:spChg>
      </pc:sldChg>
      <pc:sldChg chg="modSp mod">
        <pc:chgData name="Shumaker, William" userId="7d3a40e7-de5a-4a36-a22a-511c2d77f826" providerId="ADAL" clId="{4FC19A0E-81C5-4C78-ADC4-9E40F2FF11E9}" dt="2021-04-27T13:07:38.450" v="57" actId="20577"/>
        <pc:sldMkLst>
          <pc:docMk/>
          <pc:sldMk cId="117080663" sldId="321"/>
        </pc:sldMkLst>
        <pc:spChg chg="mod">
          <ac:chgData name="Shumaker, William" userId="7d3a40e7-de5a-4a36-a22a-511c2d77f826" providerId="ADAL" clId="{4FC19A0E-81C5-4C78-ADC4-9E40F2FF11E9}" dt="2021-04-27T13:07:38.450" v="57" actId="20577"/>
          <ac:spMkLst>
            <pc:docMk/>
            <pc:sldMk cId="117080663" sldId="321"/>
            <ac:spMk id="2" creationId="{1226EAF4-DC33-2043-84BD-D8375063F130}"/>
          </ac:spMkLst>
        </pc:spChg>
      </pc:sldChg>
    </pc:docChg>
  </pc:docChgLst>
  <pc:docChgLst>
    <pc:chgData name="Shumaker, William" userId="7d3a40e7-de5a-4a36-a22a-511c2d77f826" providerId="ADAL" clId="{B0E9D3CE-1CA2-4D9F-A36A-46F6F0474F3C}"/>
    <pc:docChg chg="custSel addSld delSld modSld sldOrd">
      <pc:chgData name="Shumaker, William" userId="7d3a40e7-de5a-4a36-a22a-511c2d77f826" providerId="ADAL" clId="{B0E9D3CE-1CA2-4D9F-A36A-46F6F0474F3C}" dt="2021-08-25T17:01:23.165" v="1196" actId="20577"/>
      <pc:docMkLst>
        <pc:docMk/>
      </pc:docMkLst>
      <pc:sldChg chg="del">
        <pc:chgData name="Shumaker, William" userId="7d3a40e7-de5a-4a36-a22a-511c2d77f826" providerId="ADAL" clId="{B0E9D3CE-1CA2-4D9F-A36A-46F6F0474F3C}" dt="2021-08-25T16:54:45.738" v="11" actId="47"/>
        <pc:sldMkLst>
          <pc:docMk/>
          <pc:sldMk cId="4075715707" sldId="298"/>
        </pc:sldMkLst>
      </pc:sldChg>
      <pc:sldChg chg="del">
        <pc:chgData name="Shumaker, William" userId="7d3a40e7-de5a-4a36-a22a-511c2d77f826" providerId="ADAL" clId="{B0E9D3CE-1CA2-4D9F-A36A-46F6F0474F3C}" dt="2021-08-25T16:56:43.814" v="536" actId="47"/>
        <pc:sldMkLst>
          <pc:docMk/>
          <pc:sldMk cId="113204807" sldId="300"/>
        </pc:sldMkLst>
      </pc:sldChg>
      <pc:sldChg chg="del">
        <pc:chgData name="Shumaker, William" userId="7d3a40e7-de5a-4a36-a22a-511c2d77f826" providerId="ADAL" clId="{B0E9D3CE-1CA2-4D9F-A36A-46F6F0474F3C}" dt="2021-08-25T16:56:45.310" v="537" actId="47"/>
        <pc:sldMkLst>
          <pc:docMk/>
          <pc:sldMk cId="3921702044" sldId="301"/>
        </pc:sldMkLst>
      </pc:sldChg>
      <pc:sldChg chg="ord">
        <pc:chgData name="Shumaker, William" userId="7d3a40e7-de5a-4a36-a22a-511c2d77f826" providerId="ADAL" clId="{B0E9D3CE-1CA2-4D9F-A36A-46F6F0474F3C}" dt="2021-08-25T16:54:39.839" v="10"/>
        <pc:sldMkLst>
          <pc:docMk/>
          <pc:sldMk cId="579505440" sldId="302"/>
        </pc:sldMkLst>
      </pc:sldChg>
      <pc:sldChg chg="del">
        <pc:chgData name="Shumaker, William" userId="7d3a40e7-de5a-4a36-a22a-511c2d77f826" providerId="ADAL" clId="{B0E9D3CE-1CA2-4D9F-A36A-46F6F0474F3C}" dt="2021-08-25T16:57:11.066" v="540" actId="47"/>
        <pc:sldMkLst>
          <pc:docMk/>
          <pc:sldMk cId="4026495361" sldId="303"/>
        </pc:sldMkLst>
      </pc:sldChg>
      <pc:sldChg chg="modSp mod ord">
        <pc:chgData name="Shumaker, William" userId="7d3a40e7-de5a-4a36-a22a-511c2d77f826" providerId="ADAL" clId="{B0E9D3CE-1CA2-4D9F-A36A-46F6F0474F3C}" dt="2021-08-25T16:54:30.091" v="8" actId="20577"/>
        <pc:sldMkLst>
          <pc:docMk/>
          <pc:sldMk cId="3538688670" sldId="304"/>
        </pc:sldMkLst>
        <pc:spChg chg="mod">
          <ac:chgData name="Shumaker, William" userId="7d3a40e7-de5a-4a36-a22a-511c2d77f826" providerId="ADAL" clId="{B0E9D3CE-1CA2-4D9F-A36A-46F6F0474F3C}" dt="2021-08-25T16:54:30.091" v="8" actId="20577"/>
          <ac:spMkLst>
            <pc:docMk/>
            <pc:sldMk cId="3538688670" sldId="304"/>
            <ac:spMk id="3" creationId="{B941637E-2E94-6546-9B6E-7F74563EF116}"/>
          </ac:spMkLst>
        </pc:spChg>
      </pc:sldChg>
      <pc:sldChg chg="modSp mod">
        <pc:chgData name="Shumaker, William" userId="7d3a40e7-de5a-4a36-a22a-511c2d77f826" providerId="ADAL" clId="{B0E9D3CE-1CA2-4D9F-A36A-46F6F0474F3C}" dt="2021-08-25T17:00:46.032" v="1190" actId="20577"/>
        <pc:sldMkLst>
          <pc:docMk/>
          <pc:sldMk cId="4118900938" sldId="305"/>
        </pc:sldMkLst>
        <pc:spChg chg="mod">
          <ac:chgData name="Shumaker, William" userId="7d3a40e7-de5a-4a36-a22a-511c2d77f826" providerId="ADAL" clId="{B0E9D3CE-1CA2-4D9F-A36A-46F6F0474F3C}" dt="2021-08-25T17:00:46.032" v="1190" actId="20577"/>
          <ac:spMkLst>
            <pc:docMk/>
            <pc:sldMk cId="4118900938" sldId="305"/>
            <ac:spMk id="3" creationId="{B980361A-9700-E74F-AD95-A5A659FB3537}"/>
          </ac:spMkLst>
        </pc:spChg>
        <pc:spChg chg="mod">
          <ac:chgData name="Shumaker, William" userId="7d3a40e7-de5a-4a36-a22a-511c2d77f826" providerId="ADAL" clId="{B0E9D3CE-1CA2-4D9F-A36A-46F6F0474F3C}" dt="2021-08-25T16:57:33.365" v="577" actId="20577"/>
          <ac:spMkLst>
            <pc:docMk/>
            <pc:sldMk cId="4118900938" sldId="305"/>
            <ac:spMk id="4" creationId="{070B8EAA-301E-8C48-B6D8-0E80BFFA9FE3}"/>
          </ac:spMkLst>
        </pc:spChg>
      </pc:sldChg>
      <pc:sldChg chg="modSp mod">
        <pc:chgData name="Shumaker, William" userId="7d3a40e7-de5a-4a36-a22a-511c2d77f826" providerId="ADAL" clId="{B0E9D3CE-1CA2-4D9F-A36A-46F6F0474F3C}" dt="2021-08-25T17:01:23.165" v="1196" actId="20577"/>
        <pc:sldMkLst>
          <pc:docMk/>
          <pc:sldMk cId="3444153839" sldId="317"/>
        </pc:sldMkLst>
        <pc:spChg chg="mod">
          <ac:chgData name="Shumaker, William" userId="7d3a40e7-de5a-4a36-a22a-511c2d77f826" providerId="ADAL" clId="{B0E9D3CE-1CA2-4D9F-A36A-46F6F0474F3C}" dt="2021-08-25T17:01:23.165" v="1196" actId="20577"/>
          <ac:spMkLst>
            <pc:docMk/>
            <pc:sldMk cId="3444153839" sldId="317"/>
            <ac:spMk id="4" creationId="{2EB6F9CD-8DCC-874A-AE9F-07D8F140C81B}"/>
          </ac:spMkLst>
        </pc:spChg>
      </pc:sldChg>
      <pc:sldChg chg="modSp mod">
        <pc:chgData name="Shumaker, William" userId="7d3a40e7-de5a-4a36-a22a-511c2d77f826" providerId="ADAL" clId="{B0E9D3CE-1CA2-4D9F-A36A-46F6F0474F3C}" dt="2021-08-25T16:56:37.910" v="535" actId="6549"/>
        <pc:sldMkLst>
          <pc:docMk/>
          <pc:sldMk cId="117080663" sldId="321"/>
        </pc:sldMkLst>
        <pc:spChg chg="mod">
          <ac:chgData name="Shumaker, William" userId="7d3a40e7-de5a-4a36-a22a-511c2d77f826" providerId="ADAL" clId="{B0E9D3CE-1CA2-4D9F-A36A-46F6F0474F3C}" dt="2021-08-25T16:56:37.910" v="535" actId="6549"/>
          <ac:spMkLst>
            <pc:docMk/>
            <pc:sldMk cId="117080663" sldId="321"/>
            <ac:spMk id="2" creationId="{1226EAF4-DC33-2043-84BD-D8375063F130}"/>
          </ac:spMkLst>
        </pc:spChg>
        <pc:spChg chg="mod">
          <ac:chgData name="Shumaker, William" userId="7d3a40e7-de5a-4a36-a22a-511c2d77f826" providerId="ADAL" clId="{B0E9D3CE-1CA2-4D9F-A36A-46F6F0474F3C}" dt="2021-08-25T16:54:54.648" v="42" actId="20577"/>
          <ac:spMkLst>
            <pc:docMk/>
            <pc:sldMk cId="117080663" sldId="321"/>
            <ac:spMk id="4" creationId="{B9FD4A87-1F82-7B47-AC2B-89DC850F45B5}"/>
          </ac:spMkLst>
        </pc:spChg>
      </pc:sldChg>
      <pc:sldChg chg="del">
        <pc:chgData name="Shumaker, William" userId="7d3a40e7-de5a-4a36-a22a-511c2d77f826" providerId="ADAL" clId="{B0E9D3CE-1CA2-4D9F-A36A-46F6F0474F3C}" dt="2021-08-25T16:56:51.472" v="538" actId="47"/>
        <pc:sldMkLst>
          <pc:docMk/>
          <pc:sldMk cId="3071832814" sldId="324"/>
        </pc:sldMkLst>
      </pc:sldChg>
      <pc:sldChg chg="add">
        <pc:chgData name="Shumaker, William" userId="7d3a40e7-de5a-4a36-a22a-511c2d77f826" providerId="ADAL" clId="{B0E9D3CE-1CA2-4D9F-A36A-46F6F0474F3C}" dt="2021-08-25T17:00:59.077" v="1191"/>
        <pc:sldMkLst>
          <pc:docMk/>
          <pc:sldMk cId="1435431233" sldId="325"/>
        </pc:sldMkLst>
      </pc:sldChg>
      <pc:sldChg chg="del">
        <pc:chgData name="Shumaker, William" userId="7d3a40e7-de5a-4a36-a22a-511c2d77f826" providerId="ADAL" clId="{B0E9D3CE-1CA2-4D9F-A36A-46F6F0474F3C}" dt="2021-08-25T16:56:54.459" v="539" actId="47"/>
        <pc:sldMkLst>
          <pc:docMk/>
          <pc:sldMk cId="4275129216" sldId="325"/>
        </pc:sldMkLst>
      </pc:sldChg>
      <pc:sldChg chg="add">
        <pc:chgData name="Shumaker, William" userId="7d3a40e7-de5a-4a36-a22a-511c2d77f826" providerId="ADAL" clId="{B0E9D3CE-1CA2-4D9F-A36A-46F6F0474F3C}" dt="2021-08-25T17:00:59.077" v="1191"/>
        <pc:sldMkLst>
          <pc:docMk/>
          <pc:sldMk cId="2801692697" sldId="326"/>
        </pc:sldMkLst>
      </pc:sldChg>
    </pc:docChg>
  </pc:docChgLst>
  <pc:docChgLst>
    <pc:chgData name="Shumaker, William" userId="7d3a40e7-de5a-4a36-a22a-511c2d77f826" providerId="ADAL" clId="{7CB1A698-E177-4A3B-A97B-0B7A241E046F}"/>
    <pc:docChg chg="custSel modSld">
      <pc:chgData name="Shumaker, William" userId="7d3a40e7-de5a-4a36-a22a-511c2d77f826" providerId="ADAL" clId="{7CB1A698-E177-4A3B-A97B-0B7A241E046F}" dt="2021-04-27T15:50:31.989" v="529" actId="1076"/>
      <pc:docMkLst>
        <pc:docMk/>
      </pc:docMkLst>
      <pc:sldChg chg="modSp mod">
        <pc:chgData name="Shumaker, William" userId="7d3a40e7-de5a-4a36-a22a-511c2d77f826" providerId="ADAL" clId="{7CB1A698-E177-4A3B-A97B-0B7A241E046F}" dt="2021-04-27T15:39:57.962" v="55" actId="20577"/>
        <pc:sldMkLst>
          <pc:docMk/>
          <pc:sldMk cId="4075715707" sldId="298"/>
        </pc:sldMkLst>
        <pc:spChg chg="mod">
          <ac:chgData name="Shumaker, William" userId="7d3a40e7-de5a-4a36-a22a-511c2d77f826" providerId="ADAL" clId="{7CB1A698-E177-4A3B-A97B-0B7A241E046F}" dt="2021-04-27T15:39:57.962" v="55" actId="20577"/>
          <ac:spMkLst>
            <pc:docMk/>
            <pc:sldMk cId="4075715707" sldId="298"/>
            <ac:spMk id="2" creationId="{1226EAF4-DC33-2043-84BD-D8375063F130}"/>
          </ac:spMkLst>
        </pc:spChg>
      </pc:sldChg>
      <pc:sldChg chg="addSp delSp modSp mod">
        <pc:chgData name="Shumaker, William" userId="7d3a40e7-de5a-4a36-a22a-511c2d77f826" providerId="ADAL" clId="{7CB1A698-E177-4A3B-A97B-0B7A241E046F}" dt="2021-04-27T15:50:31.989" v="529" actId="1076"/>
        <pc:sldMkLst>
          <pc:docMk/>
          <pc:sldMk cId="579505440" sldId="302"/>
        </pc:sldMkLst>
        <pc:picChg chg="add mod">
          <ac:chgData name="Shumaker, William" userId="7d3a40e7-de5a-4a36-a22a-511c2d77f826" providerId="ADAL" clId="{7CB1A698-E177-4A3B-A97B-0B7A241E046F}" dt="2021-04-27T15:50:31.989" v="529" actId="1076"/>
          <ac:picMkLst>
            <pc:docMk/>
            <pc:sldMk cId="579505440" sldId="302"/>
            <ac:picMk id="2" creationId="{7AC5F123-682E-4484-AFBD-293390BBCC3F}"/>
          </ac:picMkLst>
        </pc:picChg>
        <pc:picChg chg="del">
          <ac:chgData name="Shumaker, William" userId="7d3a40e7-de5a-4a36-a22a-511c2d77f826" providerId="ADAL" clId="{7CB1A698-E177-4A3B-A97B-0B7A241E046F}" dt="2021-04-27T15:49:34.327" v="524" actId="478"/>
          <ac:picMkLst>
            <pc:docMk/>
            <pc:sldMk cId="579505440" sldId="302"/>
            <ac:picMk id="3" creationId="{93765057-B29B-436B-929A-3E1EBF5B4ED8}"/>
          </ac:picMkLst>
        </pc:picChg>
      </pc:sldChg>
      <pc:sldChg chg="modSp mod">
        <pc:chgData name="Shumaker, William" userId="7d3a40e7-de5a-4a36-a22a-511c2d77f826" providerId="ADAL" clId="{7CB1A698-E177-4A3B-A97B-0B7A241E046F}" dt="2021-04-27T15:43:44.892" v="493" actId="20577"/>
        <pc:sldMkLst>
          <pc:docMk/>
          <pc:sldMk cId="4026495361" sldId="303"/>
        </pc:sldMkLst>
        <pc:spChg chg="mod">
          <ac:chgData name="Shumaker, William" userId="7d3a40e7-de5a-4a36-a22a-511c2d77f826" providerId="ADAL" clId="{7CB1A698-E177-4A3B-A97B-0B7A241E046F}" dt="2021-04-27T15:43:44.892" v="493" actId="20577"/>
          <ac:spMkLst>
            <pc:docMk/>
            <pc:sldMk cId="4026495361" sldId="303"/>
            <ac:spMk id="2" creationId="{2A1EFB98-6382-6840-B249-F2A8295CD362}"/>
          </ac:spMkLst>
        </pc:spChg>
      </pc:sldChg>
      <pc:sldChg chg="modSp mod">
        <pc:chgData name="Shumaker, William" userId="7d3a40e7-de5a-4a36-a22a-511c2d77f826" providerId="ADAL" clId="{7CB1A698-E177-4A3B-A97B-0B7A241E046F}" dt="2021-04-27T15:45:24.695" v="523" actId="6549"/>
        <pc:sldMkLst>
          <pc:docMk/>
          <pc:sldMk cId="3538688670" sldId="304"/>
        </pc:sldMkLst>
        <pc:spChg chg="mod">
          <ac:chgData name="Shumaker, William" userId="7d3a40e7-de5a-4a36-a22a-511c2d77f826" providerId="ADAL" clId="{7CB1A698-E177-4A3B-A97B-0B7A241E046F}" dt="2021-04-27T15:45:24.695" v="523" actId="6549"/>
          <ac:spMkLst>
            <pc:docMk/>
            <pc:sldMk cId="3538688670" sldId="304"/>
            <ac:spMk id="3" creationId="{B941637E-2E94-6546-9B6E-7F74563EF116}"/>
          </ac:spMkLst>
        </pc:spChg>
      </pc:sldChg>
      <pc:sldChg chg="modSp mod">
        <pc:chgData name="Shumaker, William" userId="7d3a40e7-de5a-4a36-a22a-511c2d77f826" providerId="ADAL" clId="{7CB1A698-E177-4A3B-A97B-0B7A241E046F}" dt="2021-04-27T15:38:56.653" v="14" actId="20577"/>
        <pc:sldMkLst>
          <pc:docMk/>
          <pc:sldMk cId="117080663" sldId="321"/>
        </pc:sldMkLst>
        <pc:spChg chg="mod">
          <ac:chgData name="Shumaker, William" userId="7d3a40e7-de5a-4a36-a22a-511c2d77f826" providerId="ADAL" clId="{7CB1A698-E177-4A3B-A97B-0B7A241E046F}" dt="2021-04-27T15:38:56.653" v="14" actId="20577"/>
          <ac:spMkLst>
            <pc:docMk/>
            <pc:sldMk cId="117080663" sldId="321"/>
            <ac:spMk id="2" creationId="{1226EAF4-DC33-2043-84BD-D8375063F130}"/>
          </ac:spMkLst>
        </pc:spChg>
      </pc:sldChg>
    </pc:docChg>
  </pc:docChgLst>
  <pc:docChgLst>
    <pc:chgData name="Shumaker, William" userId="7d3a40e7-de5a-4a36-a22a-511c2d77f826" providerId="ADAL" clId="{36CD44FD-1CEA-40AA-BF1E-FD0473AF8111}"/>
    <pc:docChg chg="custSel addSld modSld">
      <pc:chgData name="Shumaker, William" userId="7d3a40e7-de5a-4a36-a22a-511c2d77f826" providerId="ADAL" clId="{36CD44FD-1CEA-40AA-BF1E-FD0473AF8111}" dt="2021-04-28T12:05:04.120" v="3277" actId="1076"/>
      <pc:docMkLst>
        <pc:docMk/>
      </pc:docMkLst>
      <pc:sldChg chg="modSp mod">
        <pc:chgData name="Shumaker, William" userId="7d3a40e7-de5a-4a36-a22a-511c2d77f826" providerId="ADAL" clId="{36CD44FD-1CEA-40AA-BF1E-FD0473AF8111}" dt="2021-04-27T19:25:27.751" v="2916" actId="20577"/>
        <pc:sldMkLst>
          <pc:docMk/>
          <pc:sldMk cId="4075715707" sldId="298"/>
        </pc:sldMkLst>
        <pc:spChg chg="mod">
          <ac:chgData name="Shumaker, William" userId="7d3a40e7-de5a-4a36-a22a-511c2d77f826" providerId="ADAL" clId="{36CD44FD-1CEA-40AA-BF1E-FD0473AF8111}" dt="2021-04-27T19:25:27.751" v="2916" actId="20577"/>
          <ac:spMkLst>
            <pc:docMk/>
            <pc:sldMk cId="4075715707" sldId="298"/>
            <ac:spMk id="2" creationId="{1226EAF4-DC33-2043-84BD-D8375063F130}"/>
          </ac:spMkLst>
        </pc:spChg>
      </pc:sldChg>
      <pc:sldChg chg="modSp mod">
        <pc:chgData name="Shumaker, William" userId="7d3a40e7-de5a-4a36-a22a-511c2d77f826" providerId="ADAL" clId="{36CD44FD-1CEA-40AA-BF1E-FD0473AF8111}" dt="2021-04-27T20:14:54.991" v="3107" actId="1076"/>
        <pc:sldMkLst>
          <pc:docMk/>
          <pc:sldMk cId="113204807" sldId="300"/>
        </pc:sldMkLst>
        <pc:spChg chg="mod">
          <ac:chgData name="Shumaker, William" userId="7d3a40e7-de5a-4a36-a22a-511c2d77f826" providerId="ADAL" clId="{36CD44FD-1CEA-40AA-BF1E-FD0473AF8111}" dt="2021-04-27T20:13:38.402" v="3050" actId="20577"/>
          <ac:spMkLst>
            <pc:docMk/>
            <pc:sldMk cId="113204807" sldId="300"/>
            <ac:spMk id="4" creationId="{8247E89E-6EC9-254D-BA53-8DE56CC4A05A}"/>
          </ac:spMkLst>
        </pc:spChg>
        <pc:picChg chg="mod">
          <ac:chgData name="Shumaker, William" userId="7d3a40e7-de5a-4a36-a22a-511c2d77f826" providerId="ADAL" clId="{36CD44FD-1CEA-40AA-BF1E-FD0473AF8111}" dt="2021-04-27T20:14:54.991" v="3107" actId="1076"/>
          <ac:picMkLst>
            <pc:docMk/>
            <pc:sldMk cId="113204807" sldId="300"/>
            <ac:picMk id="22" creationId="{A3C68716-289B-4356-9B25-0CB13659BBAC}"/>
          </ac:picMkLst>
        </pc:picChg>
      </pc:sldChg>
      <pc:sldChg chg="modSp mod">
        <pc:chgData name="Shumaker, William" userId="7d3a40e7-de5a-4a36-a22a-511c2d77f826" providerId="ADAL" clId="{36CD44FD-1CEA-40AA-BF1E-FD0473AF8111}" dt="2021-04-27T20:15:16.574" v="3111" actId="1076"/>
        <pc:sldMkLst>
          <pc:docMk/>
          <pc:sldMk cId="3921702044" sldId="301"/>
        </pc:sldMkLst>
        <pc:spChg chg="mod">
          <ac:chgData name="Shumaker, William" userId="7d3a40e7-de5a-4a36-a22a-511c2d77f826" providerId="ADAL" clId="{36CD44FD-1CEA-40AA-BF1E-FD0473AF8111}" dt="2021-04-27T20:14:59.721" v="3108" actId="1076"/>
          <ac:spMkLst>
            <pc:docMk/>
            <pc:sldMk cId="3921702044" sldId="301"/>
            <ac:spMk id="2" creationId="{8DDB5DA9-7D63-D945-B04D-D73B4826852C}"/>
          </ac:spMkLst>
        </pc:spChg>
        <pc:spChg chg="mod">
          <ac:chgData name="Shumaker, William" userId="7d3a40e7-de5a-4a36-a22a-511c2d77f826" providerId="ADAL" clId="{36CD44FD-1CEA-40AA-BF1E-FD0473AF8111}" dt="2021-04-27T20:15:05.014" v="3109" actId="1076"/>
          <ac:spMkLst>
            <pc:docMk/>
            <pc:sldMk cId="3921702044" sldId="301"/>
            <ac:spMk id="3" creationId="{D9865536-3453-0849-B3BF-EAA28E0E8209}"/>
          </ac:spMkLst>
        </pc:spChg>
        <pc:spChg chg="mod">
          <ac:chgData name="Shumaker, William" userId="7d3a40e7-de5a-4a36-a22a-511c2d77f826" providerId="ADAL" clId="{36CD44FD-1CEA-40AA-BF1E-FD0473AF8111}" dt="2021-04-27T20:13:47.210" v="3061" actId="20577"/>
          <ac:spMkLst>
            <pc:docMk/>
            <pc:sldMk cId="3921702044" sldId="301"/>
            <ac:spMk id="4" creationId="{29338D8A-E1DC-AF47-9EB9-E929B822D215}"/>
          </ac:spMkLst>
        </pc:spChg>
        <pc:spChg chg="mod">
          <ac:chgData name="Shumaker, William" userId="7d3a40e7-de5a-4a36-a22a-511c2d77f826" providerId="ADAL" clId="{36CD44FD-1CEA-40AA-BF1E-FD0473AF8111}" dt="2021-04-27T20:15:16.574" v="3111" actId="1076"/>
          <ac:spMkLst>
            <pc:docMk/>
            <pc:sldMk cId="3921702044" sldId="301"/>
            <ac:spMk id="5" creationId="{9DEB6AAA-5318-4247-8343-E8BCAFAB3F54}"/>
          </ac:spMkLst>
        </pc:spChg>
        <pc:spChg chg="mod">
          <ac:chgData name="Shumaker, William" userId="7d3a40e7-de5a-4a36-a22a-511c2d77f826" providerId="ADAL" clId="{36CD44FD-1CEA-40AA-BF1E-FD0473AF8111}" dt="2021-04-27T20:15:08.839" v="3110" actId="1076"/>
          <ac:spMkLst>
            <pc:docMk/>
            <pc:sldMk cId="3921702044" sldId="301"/>
            <ac:spMk id="6" creationId="{7EBCC2DD-E9B1-4C16-B212-4CC551A42778}"/>
          </ac:spMkLst>
        </pc:spChg>
      </pc:sldChg>
      <pc:sldChg chg="addSp delSp modSp mod">
        <pc:chgData name="Shumaker, William" userId="7d3a40e7-de5a-4a36-a22a-511c2d77f826" providerId="ADAL" clId="{36CD44FD-1CEA-40AA-BF1E-FD0473AF8111}" dt="2021-04-27T18:18:44.425" v="2371" actId="1076"/>
        <pc:sldMkLst>
          <pc:docMk/>
          <pc:sldMk cId="579505440" sldId="302"/>
        </pc:sldMkLst>
        <pc:picChg chg="del">
          <ac:chgData name="Shumaker, William" userId="7d3a40e7-de5a-4a36-a22a-511c2d77f826" providerId="ADAL" clId="{36CD44FD-1CEA-40AA-BF1E-FD0473AF8111}" dt="2021-04-27T18:18:31.284" v="2368" actId="478"/>
          <ac:picMkLst>
            <pc:docMk/>
            <pc:sldMk cId="579505440" sldId="302"/>
            <ac:picMk id="2" creationId="{7AC5F123-682E-4484-AFBD-293390BBCC3F}"/>
          </ac:picMkLst>
        </pc:picChg>
        <pc:picChg chg="add mod">
          <ac:chgData name="Shumaker, William" userId="7d3a40e7-de5a-4a36-a22a-511c2d77f826" providerId="ADAL" clId="{36CD44FD-1CEA-40AA-BF1E-FD0473AF8111}" dt="2021-04-27T18:18:44.425" v="2371" actId="1076"/>
          <ac:picMkLst>
            <pc:docMk/>
            <pc:sldMk cId="579505440" sldId="302"/>
            <ac:picMk id="3" creationId="{0D604BFF-D69F-4AC2-815C-7F86599DE772}"/>
          </ac:picMkLst>
        </pc:picChg>
      </pc:sldChg>
      <pc:sldChg chg="modSp mod">
        <pc:chgData name="Shumaker, William" userId="7d3a40e7-de5a-4a36-a22a-511c2d77f826" providerId="ADAL" clId="{36CD44FD-1CEA-40AA-BF1E-FD0473AF8111}" dt="2021-04-27T20:10:57.051" v="3026" actId="20577"/>
        <pc:sldMkLst>
          <pc:docMk/>
          <pc:sldMk cId="4026495361" sldId="303"/>
        </pc:sldMkLst>
        <pc:spChg chg="mod">
          <ac:chgData name="Shumaker, William" userId="7d3a40e7-de5a-4a36-a22a-511c2d77f826" providerId="ADAL" clId="{36CD44FD-1CEA-40AA-BF1E-FD0473AF8111}" dt="2021-04-27T20:10:57.051" v="3026" actId="20577"/>
          <ac:spMkLst>
            <pc:docMk/>
            <pc:sldMk cId="4026495361" sldId="303"/>
            <ac:spMk id="2" creationId="{2A1EFB98-6382-6840-B249-F2A8295CD362}"/>
          </ac:spMkLst>
        </pc:spChg>
      </pc:sldChg>
      <pc:sldChg chg="modSp mod">
        <pc:chgData name="Shumaker, William" userId="7d3a40e7-de5a-4a36-a22a-511c2d77f826" providerId="ADAL" clId="{36CD44FD-1CEA-40AA-BF1E-FD0473AF8111}" dt="2021-04-27T20:11:40.478" v="3027" actId="20577"/>
        <pc:sldMkLst>
          <pc:docMk/>
          <pc:sldMk cId="3538688670" sldId="304"/>
        </pc:sldMkLst>
        <pc:spChg chg="mod">
          <ac:chgData name="Shumaker, William" userId="7d3a40e7-de5a-4a36-a22a-511c2d77f826" providerId="ADAL" clId="{36CD44FD-1CEA-40AA-BF1E-FD0473AF8111}" dt="2021-04-27T20:11:40.478" v="3027" actId="20577"/>
          <ac:spMkLst>
            <pc:docMk/>
            <pc:sldMk cId="3538688670" sldId="304"/>
            <ac:spMk id="3" creationId="{B941637E-2E94-6546-9B6E-7F74563EF116}"/>
          </ac:spMkLst>
        </pc:spChg>
      </pc:sldChg>
      <pc:sldChg chg="modSp mod">
        <pc:chgData name="Shumaker, William" userId="7d3a40e7-de5a-4a36-a22a-511c2d77f826" providerId="ADAL" clId="{36CD44FD-1CEA-40AA-BF1E-FD0473AF8111}" dt="2021-04-28T12:05:04.120" v="3277" actId="1076"/>
        <pc:sldMkLst>
          <pc:docMk/>
          <pc:sldMk cId="4118900938" sldId="305"/>
        </pc:sldMkLst>
        <pc:spChg chg="mod">
          <ac:chgData name="Shumaker, William" userId="7d3a40e7-de5a-4a36-a22a-511c2d77f826" providerId="ADAL" clId="{36CD44FD-1CEA-40AA-BF1E-FD0473AF8111}" dt="2021-04-28T12:04:50.819" v="3276" actId="1076"/>
          <ac:spMkLst>
            <pc:docMk/>
            <pc:sldMk cId="4118900938" sldId="305"/>
            <ac:spMk id="3" creationId="{B980361A-9700-E74F-AD95-A5A659FB3537}"/>
          </ac:spMkLst>
        </pc:spChg>
        <pc:spChg chg="mod">
          <ac:chgData name="Shumaker, William" userId="7d3a40e7-de5a-4a36-a22a-511c2d77f826" providerId="ADAL" clId="{36CD44FD-1CEA-40AA-BF1E-FD0473AF8111}" dt="2021-04-28T12:05:04.120" v="3277" actId="1076"/>
          <ac:spMkLst>
            <pc:docMk/>
            <pc:sldMk cId="4118900938" sldId="305"/>
            <ac:spMk id="4" creationId="{070B8EAA-301E-8C48-B6D8-0E80BFFA9FE3}"/>
          </ac:spMkLst>
        </pc:spChg>
      </pc:sldChg>
      <pc:sldChg chg="modSp mod">
        <pc:chgData name="Shumaker, William" userId="7d3a40e7-de5a-4a36-a22a-511c2d77f826" providerId="ADAL" clId="{36CD44FD-1CEA-40AA-BF1E-FD0473AF8111}" dt="2021-04-27T20:13:23.231" v="3039" actId="20577"/>
        <pc:sldMkLst>
          <pc:docMk/>
          <pc:sldMk cId="3094553167" sldId="309"/>
        </pc:sldMkLst>
        <pc:spChg chg="mod">
          <ac:chgData name="Shumaker, William" userId="7d3a40e7-de5a-4a36-a22a-511c2d77f826" providerId="ADAL" clId="{36CD44FD-1CEA-40AA-BF1E-FD0473AF8111}" dt="2021-04-27T20:13:23.231" v="3039" actId="20577"/>
          <ac:spMkLst>
            <pc:docMk/>
            <pc:sldMk cId="3094553167" sldId="309"/>
            <ac:spMk id="2" creationId="{4A6B1884-782C-9E48-8BF7-054D16D9C4C9}"/>
          </ac:spMkLst>
        </pc:spChg>
      </pc:sldChg>
      <pc:sldChg chg="modSp mod">
        <pc:chgData name="Shumaker, William" userId="7d3a40e7-de5a-4a36-a22a-511c2d77f826" providerId="ADAL" clId="{36CD44FD-1CEA-40AA-BF1E-FD0473AF8111}" dt="2021-04-27T20:13:54.452" v="3072" actId="20577"/>
        <pc:sldMkLst>
          <pc:docMk/>
          <pc:sldMk cId="3143667793" sldId="315"/>
        </pc:sldMkLst>
        <pc:spChg chg="mod">
          <ac:chgData name="Shumaker, William" userId="7d3a40e7-de5a-4a36-a22a-511c2d77f826" providerId="ADAL" clId="{36CD44FD-1CEA-40AA-BF1E-FD0473AF8111}" dt="2021-04-27T20:13:54.452" v="3072" actId="20577"/>
          <ac:spMkLst>
            <pc:docMk/>
            <pc:sldMk cId="3143667793" sldId="315"/>
            <ac:spMk id="4" creationId="{8247E89E-6EC9-254D-BA53-8DE56CC4A05A}"/>
          </ac:spMkLst>
        </pc:spChg>
      </pc:sldChg>
      <pc:sldChg chg="modSp mod">
        <pc:chgData name="Shumaker, William" userId="7d3a40e7-de5a-4a36-a22a-511c2d77f826" providerId="ADAL" clId="{36CD44FD-1CEA-40AA-BF1E-FD0473AF8111}" dt="2021-04-27T20:17:22.451" v="3206" actId="20577"/>
        <pc:sldMkLst>
          <pc:docMk/>
          <pc:sldMk cId="1281272419" sldId="316"/>
        </pc:sldMkLst>
        <pc:spChg chg="mod">
          <ac:chgData name="Shumaker, William" userId="7d3a40e7-de5a-4a36-a22a-511c2d77f826" providerId="ADAL" clId="{36CD44FD-1CEA-40AA-BF1E-FD0473AF8111}" dt="2021-04-27T20:17:22.451" v="3206" actId="20577"/>
          <ac:spMkLst>
            <pc:docMk/>
            <pc:sldMk cId="1281272419" sldId="316"/>
            <ac:spMk id="2" creationId="{8DDB5DA9-7D63-D945-B04D-D73B4826852C}"/>
          </ac:spMkLst>
        </pc:spChg>
        <pc:spChg chg="mod">
          <ac:chgData name="Shumaker, William" userId="7d3a40e7-de5a-4a36-a22a-511c2d77f826" providerId="ADAL" clId="{36CD44FD-1CEA-40AA-BF1E-FD0473AF8111}" dt="2021-04-27T20:15:35.689" v="3113" actId="1076"/>
          <ac:spMkLst>
            <pc:docMk/>
            <pc:sldMk cId="1281272419" sldId="316"/>
            <ac:spMk id="3" creationId="{D9865536-3453-0849-B3BF-EAA28E0E8209}"/>
          </ac:spMkLst>
        </pc:spChg>
        <pc:spChg chg="mod">
          <ac:chgData name="Shumaker, William" userId="7d3a40e7-de5a-4a36-a22a-511c2d77f826" providerId="ADAL" clId="{36CD44FD-1CEA-40AA-BF1E-FD0473AF8111}" dt="2021-04-27T20:15:50.101" v="3115" actId="1076"/>
          <ac:spMkLst>
            <pc:docMk/>
            <pc:sldMk cId="1281272419" sldId="316"/>
            <ac:spMk id="5" creationId="{9DEB6AAA-5318-4247-8343-E8BCAFAB3F54}"/>
          </ac:spMkLst>
        </pc:spChg>
        <pc:spChg chg="mod">
          <ac:chgData name="Shumaker, William" userId="7d3a40e7-de5a-4a36-a22a-511c2d77f826" providerId="ADAL" clId="{36CD44FD-1CEA-40AA-BF1E-FD0473AF8111}" dt="2021-04-27T20:15:38.612" v="3114" actId="1076"/>
          <ac:spMkLst>
            <pc:docMk/>
            <pc:sldMk cId="1281272419" sldId="316"/>
            <ac:spMk id="6" creationId="{7EBCC2DD-E9B1-4C16-B212-4CC551A42778}"/>
          </ac:spMkLst>
        </pc:spChg>
        <pc:spChg chg="mod">
          <ac:chgData name="Shumaker, William" userId="7d3a40e7-de5a-4a36-a22a-511c2d77f826" providerId="ADAL" clId="{36CD44FD-1CEA-40AA-BF1E-FD0473AF8111}" dt="2021-04-27T20:14:01.700" v="3087" actId="20577"/>
          <ac:spMkLst>
            <pc:docMk/>
            <pc:sldMk cId="1281272419" sldId="316"/>
            <ac:spMk id="7" creationId="{2D01A2CE-C9C7-411A-9F72-C5F498547C3A}"/>
          </ac:spMkLst>
        </pc:spChg>
      </pc:sldChg>
      <pc:sldChg chg="modSp mod">
        <pc:chgData name="Shumaker, William" userId="7d3a40e7-de5a-4a36-a22a-511c2d77f826" providerId="ADAL" clId="{36CD44FD-1CEA-40AA-BF1E-FD0473AF8111}" dt="2021-04-27T20:05:50.499" v="2934" actId="20577"/>
        <pc:sldMkLst>
          <pc:docMk/>
          <pc:sldMk cId="117080663" sldId="321"/>
        </pc:sldMkLst>
        <pc:spChg chg="mod">
          <ac:chgData name="Shumaker, William" userId="7d3a40e7-de5a-4a36-a22a-511c2d77f826" providerId="ADAL" clId="{36CD44FD-1CEA-40AA-BF1E-FD0473AF8111}" dt="2021-04-27T20:05:50.499" v="2934" actId="20577"/>
          <ac:spMkLst>
            <pc:docMk/>
            <pc:sldMk cId="117080663" sldId="321"/>
            <ac:spMk id="2" creationId="{1226EAF4-DC33-2043-84BD-D8375063F130}"/>
          </ac:spMkLst>
        </pc:spChg>
      </pc:sldChg>
      <pc:sldChg chg="addSp delSp modSp add mod">
        <pc:chgData name="Shumaker, William" userId="7d3a40e7-de5a-4a36-a22a-511c2d77f826" providerId="ADAL" clId="{36CD44FD-1CEA-40AA-BF1E-FD0473AF8111}" dt="2021-04-27T20:14:11.991" v="3100" actId="20577"/>
        <pc:sldMkLst>
          <pc:docMk/>
          <pc:sldMk cId="3069647260" sldId="322"/>
        </pc:sldMkLst>
        <pc:spChg chg="mod">
          <ac:chgData name="Shumaker, William" userId="7d3a40e7-de5a-4a36-a22a-511c2d77f826" providerId="ADAL" clId="{36CD44FD-1CEA-40AA-BF1E-FD0473AF8111}" dt="2021-04-27T20:14:11.991" v="3100" actId="20577"/>
          <ac:spMkLst>
            <pc:docMk/>
            <pc:sldMk cId="3069647260" sldId="322"/>
            <ac:spMk id="4" creationId="{8247E89E-6EC9-254D-BA53-8DE56CC4A05A}"/>
          </ac:spMkLst>
        </pc:spChg>
        <pc:spChg chg="mod">
          <ac:chgData name="Shumaker, William" userId="7d3a40e7-de5a-4a36-a22a-511c2d77f826" providerId="ADAL" clId="{36CD44FD-1CEA-40AA-BF1E-FD0473AF8111}" dt="2021-04-27T17:39:18.728" v="1100" actId="1076"/>
          <ac:spMkLst>
            <pc:docMk/>
            <pc:sldMk cId="3069647260" sldId="322"/>
            <ac:spMk id="7" creationId="{C9D45AEF-D6B2-4C07-A648-A8FDA2F28B4C}"/>
          </ac:spMkLst>
        </pc:spChg>
        <pc:picChg chg="add mod">
          <ac:chgData name="Shumaker, William" userId="7d3a40e7-de5a-4a36-a22a-511c2d77f826" providerId="ADAL" clId="{36CD44FD-1CEA-40AA-BF1E-FD0473AF8111}" dt="2021-04-27T17:39:12.080" v="1098" actId="1076"/>
          <ac:picMkLst>
            <pc:docMk/>
            <pc:sldMk cId="3069647260" sldId="322"/>
            <ac:picMk id="2" creationId="{8ED2B4DE-F902-4FC3-AC04-474F6B34B0A2}"/>
          </ac:picMkLst>
        </pc:picChg>
        <pc:picChg chg="add del mod">
          <ac:chgData name="Shumaker, William" userId="7d3a40e7-de5a-4a36-a22a-511c2d77f826" providerId="ADAL" clId="{36CD44FD-1CEA-40AA-BF1E-FD0473AF8111}" dt="2021-04-27T17:38:31.227" v="1091" actId="478"/>
          <ac:picMkLst>
            <pc:docMk/>
            <pc:sldMk cId="3069647260" sldId="322"/>
            <ac:picMk id="3" creationId="{E92DBD41-4732-4FB8-908F-DE8B97562A5C}"/>
          </ac:picMkLst>
        </pc:picChg>
        <pc:picChg chg="add mod">
          <ac:chgData name="Shumaker, William" userId="7d3a40e7-de5a-4a36-a22a-511c2d77f826" providerId="ADAL" clId="{36CD44FD-1CEA-40AA-BF1E-FD0473AF8111}" dt="2021-04-27T17:39:13.711" v="1099" actId="1076"/>
          <ac:picMkLst>
            <pc:docMk/>
            <pc:sldMk cId="3069647260" sldId="322"/>
            <ac:picMk id="5" creationId="{6E88B93B-51B7-41F7-8BA0-6D72E0026DA1}"/>
          </ac:picMkLst>
        </pc:picChg>
        <pc:picChg chg="del">
          <ac:chgData name="Shumaker, William" userId="7d3a40e7-de5a-4a36-a22a-511c2d77f826" providerId="ADAL" clId="{36CD44FD-1CEA-40AA-BF1E-FD0473AF8111}" dt="2021-04-27T17:19:11.310" v="266" actId="478"/>
          <ac:picMkLst>
            <pc:docMk/>
            <pc:sldMk cId="3069647260" sldId="322"/>
            <ac:picMk id="6" creationId="{A9478D81-80DD-442F-9B05-CB60DDBC2E7B}"/>
          </ac:picMkLst>
        </pc:picChg>
        <pc:picChg chg="del">
          <ac:chgData name="Shumaker, William" userId="7d3a40e7-de5a-4a36-a22a-511c2d77f826" providerId="ADAL" clId="{36CD44FD-1CEA-40AA-BF1E-FD0473AF8111}" dt="2021-04-27T17:15:18.512" v="261" actId="478"/>
          <ac:picMkLst>
            <pc:docMk/>
            <pc:sldMk cId="3069647260" sldId="322"/>
            <ac:picMk id="1026" creationId="{B29C6B01-619E-4086-BAAB-B6F5281B0306}"/>
          </ac:picMkLst>
        </pc:picChg>
      </pc:sldChg>
      <pc:sldChg chg="modSp add mod">
        <pc:chgData name="Shumaker, William" userId="7d3a40e7-de5a-4a36-a22a-511c2d77f826" providerId="ADAL" clId="{36CD44FD-1CEA-40AA-BF1E-FD0473AF8111}" dt="2021-04-27T20:16:13.211" v="3119" actId="1076"/>
        <pc:sldMkLst>
          <pc:docMk/>
          <pc:sldMk cId="3437315802" sldId="323"/>
        </pc:sldMkLst>
        <pc:spChg chg="mod">
          <ac:chgData name="Shumaker, William" userId="7d3a40e7-de5a-4a36-a22a-511c2d77f826" providerId="ADAL" clId="{36CD44FD-1CEA-40AA-BF1E-FD0473AF8111}" dt="2021-04-27T20:16:01.908" v="3116" actId="1076"/>
          <ac:spMkLst>
            <pc:docMk/>
            <pc:sldMk cId="3437315802" sldId="323"/>
            <ac:spMk id="2" creationId="{8DDB5DA9-7D63-D945-B04D-D73B4826852C}"/>
          </ac:spMkLst>
        </pc:spChg>
        <pc:spChg chg="mod">
          <ac:chgData name="Shumaker, William" userId="7d3a40e7-de5a-4a36-a22a-511c2d77f826" providerId="ADAL" clId="{36CD44FD-1CEA-40AA-BF1E-FD0473AF8111}" dt="2021-04-27T20:16:13.211" v="3119" actId="1076"/>
          <ac:spMkLst>
            <pc:docMk/>
            <pc:sldMk cId="3437315802" sldId="323"/>
            <ac:spMk id="3" creationId="{D9865536-3453-0849-B3BF-EAA28E0E8209}"/>
          </ac:spMkLst>
        </pc:spChg>
        <pc:spChg chg="mod">
          <ac:chgData name="Shumaker, William" userId="7d3a40e7-de5a-4a36-a22a-511c2d77f826" providerId="ADAL" clId="{36CD44FD-1CEA-40AA-BF1E-FD0473AF8111}" dt="2021-04-27T20:16:07.417" v="3118" actId="1076"/>
          <ac:spMkLst>
            <pc:docMk/>
            <pc:sldMk cId="3437315802" sldId="323"/>
            <ac:spMk id="5" creationId="{9DEB6AAA-5318-4247-8343-E8BCAFAB3F54}"/>
          </ac:spMkLst>
        </pc:spChg>
        <pc:spChg chg="mod">
          <ac:chgData name="Shumaker, William" userId="7d3a40e7-de5a-4a36-a22a-511c2d77f826" providerId="ADAL" clId="{36CD44FD-1CEA-40AA-BF1E-FD0473AF8111}" dt="2021-04-27T20:16:04.676" v="3117" actId="1076"/>
          <ac:spMkLst>
            <pc:docMk/>
            <pc:sldMk cId="3437315802" sldId="323"/>
            <ac:spMk id="6" creationId="{7EBCC2DD-E9B1-4C16-B212-4CC551A42778}"/>
          </ac:spMkLst>
        </pc:spChg>
        <pc:spChg chg="mod">
          <ac:chgData name="Shumaker, William" userId="7d3a40e7-de5a-4a36-a22a-511c2d77f826" providerId="ADAL" clId="{36CD44FD-1CEA-40AA-BF1E-FD0473AF8111}" dt="2021-04-27T20:14:23.908" v="3102"/>
          <ac:spMkLst>
            <pc:docMk/>
            <pc:sldMk cId="3437315802" sldId="323"/>
            <ac:spMk id="7" creationId="{2D01A2CE-C9C7-411A-9F72-C5F498547C3A}"/>
          </ac:spMkLst>
        </pc:spChg>
      </pc:sldChg>
      <pc:sldChg chg="addSp delSp modSp add mod">
        <pc:chgData name="Shumaker, William" userId="7d3a40e7-de5a-4a36-a22a-511c2d77f826" providerId="ADAL" clId="{36CD44FD-1CEA-40AA-BF1E-FD0473AF8111}" dt="2021-04-27T20:14:29.112" v="3104"/>
        <pc:sldMkLst>
          <pc:docMk/>
          <pc:sldMk cId="3071832814" sldId="324"/>
        </pc:sldMkLst>
        <pc:spChg chg="mod">
          <ac:chgData name="Shumaker, William" userId="7d3a40e7-de5a-4a36-a22a-511c2d77f826" providerId="ADAL" clId="{36CD44FD-1CEA-40AA-BF1E-FD0473AF8111}" dt="2021-04-27T20:14:29.112" v="3104"/>
          <ac:spMkLst>
            <pc:docMk/>
            <pc:sldMk cId="3071832814" sldId="324"/>
            <ac:spMk id="4" creationId="{8247E89E-6EC9-254D-BA53-8DE56CC4A05A}"/>
          </ac:spMkLst>
        </pc:spChg>
        <pc:spChg chg="del">
          <ac:chgData name="Shumaker, William" userId="7d3a40e7-de5a-4a36-a22a-511c2d77f826" providerId="ADAL" clId="{36CD44FD-1CEA-40AA-BF1E-FD0473AF8111}" dt="2021-04-27T17:48:43.549" v="1268" actId="21"/>
          <ac:spMkLst>
            <pc:docMk/>
            <pc:sldMk cId="3071832814" sldId="324"/>
            <ac:spMk id="7" creationId="{C9D45AEF-D6B2-4C07-A648-A8FDA2F28B4C}"/>
          </ac:spMkLst>
        </pc:spChg>
        <pc:spChg chg="add mod">
          <ac:chgData name="Shumaker, William" userId="7d3a40e7-de5a-4a36-a22a-511c2d77f826" providerId="ADAL" clId="{36CD44FD-1CEA-40AA-BF1E-FD0473AF8111}" dt="2021-04-27T18:23:02.440" v="2457" actId="20577"/>
          <ac:spMkLst>
            <pc:docMk/>
            <pc:sldMk cId="3071832814" sldId="324"/>
            <ac:spMk id="11" creationId="{71C1433F-6FBE-43B5-8308-52320ECECFEF}"/>
          </ac:spMkLst>
        </pc:spChg>
        <pc:picChg chg="add del mod">
          <ac:chgData name="Shumaker, William" userId="7d3a40e7-de5a-4a36-a22a-511c2d77f826" providerId="ADAL" clId="{36CD44FD-1CEA-40AA-BF1E-FD0473AF8111}" dt="2021-04-27T17:36:43.485" v="1086" actId="478"/>
          <ac:picMkLst>
            <pc:docMk/>
            <pc:sldMk cId="3071832814" sldId="324"/>
            <ac:picMk id="2" creationId="{111EE778-CBE2-4E24-AA5B-5725A2A1EC47}"/>
          </ac:picMkLst>
        </pc:picChg>
        <pc:picChg chg="add del mod">
          <ac:chgData name="Shumaker, William" userId="7d3a40e7-de5a-4a36-a22a-511c2d77f826" providerId="ADAL" clId="{36CD44FD-1CEA-40AA-BF1E-FD0473AF8111}" dt="2021-04-27T17:41:53.897" v="1101" actId="478"/>
          <ac:picMkLst>
            <pc:docMk/>
            <pc:sldMk cId="3071832814" sldId="324"/>
            <ac:picMk id="3" creationId="{8FB1B7CB-44DB-4E3D-9BDF-E56FA503F8CE}"/>
          </ac:picMkLst>
        </pc:picChg>
        <pc:picChg chg="add del">
          <ac:chgData name="Shumaker, William" userId="7d3a40e7-de5a-4a36-a22a-511c2d77f826" providerId="ADAL" clId="{36CD44FD-1CEA-40AA-BF1E-FD0473AF8111}" dt="2021-04-27T17:44:08.373" v="1103" actId="478"/>
          <ac:picMkLst>
            <pc:docMk/>
            <pc:sldMk cId="3071832814" sldId="324"/>
            <ac:picMk id="5" creationId="{8029A0F7-6266-4BF7-B350-069198232DD2}"/>
          </ac:picMkLst>
        </pc:picChg>
        <pc:picChg chg="del">
          <ac:chgData name="Shumaker, William" userId="7d3a40e7-de5a-4a36-a22a-511c2d77f826" providerId="ADAL" clId="{36CD44FD-1CEA-40AA-BF1E-FD0473AF8111}" dt="2021-04-27T17:44:53.348" v="1104" actId="478"/>
          <ac:picMkLst>
            <pc:docMk/>
            <pc:sldMk cId="3071832814" sldId="324"/>
            <ac:picMk id="6" creationId="{A9478D81-80DD-442F-9B05-CB60DDBC2E7B}"/>
          </ac:picMkLst>
        </pc:picChg>
        <pc:picChg chg="add mod">
          <ac:chgData name="Shumaker, William" userId="7d3a40e7-de5a-4a36-a22a-511c2d77f826" providerId="ADAL" clId="{36CD44FD-1CEA-40AA-BF1E-FD0473AF8111}" dt="2021-04-27T17:48:12.410" v="1267" actId="1076"/>
          <ac:picMkLst>
            <pc:docMk/>
            <pc:sldMk cId="3071832814" sldId="324"/>
            <ac:picMk id="8" creationId="{A7E6C751-1665-46B8-B4F0-EFF3104C03B2}"/>
          </ac:picMkLst>
        </pc:picChg>
        <pc:picChg chg="add mod">
          <ac:chgData name="Shumaker, William" userId="7d3a40e7-de5a-4a36-a22a-511c2d77f826" providerId="ADAL" clId="{36CD44FD-1CEA-40AA-BF1E-FD0473AF8111}" dt="2021-04-27T17:48:09.095" v="1266" actId="1076"/>
          <ac:picMkLst>
            <pc:docMk/>
            <pc:sldMk cId="3071832814" sldId="324"/>
            <ac:picMk id="9" creationId="{00268375-5F44-4FC8-83E7-D11973AF1DD8}"/>
          </ac:picMkLst>
        </pc:picChg>
        <pc:picChg chg="del">
          <ac:chgData name="Shumaker, William" userId="7d3a40e7-de5a-4a36-a22a-511c2d77f826" providerId="ADAL" clId="{36CD44FD-1CEA-40AA-BF1E-FD0473AF8111}" dt="2021-04-27T17:36:12.882" v="1081" actId="478"/>
          <ac:picMkLst>
            <pc:docMk/>
            <pc:sldMk cId="3071832814" sldId="324"/>
            <ac:picMk id="1026" creationId="{B29C6B01-619E-4086-BAAB-B6F5281B0306}"/>
          </ac:picMkLst>
        </pc:picChg>
      </pc:sldChg>
      <pc:sldChg chg="modSp add mod">
        <pc:chgData name="Shumaker, William" userId="7d3a40e7-de5a-4a36-a22a-511c2d77f826" providerId="ADAL" clId="{36CD44FD-1CEA-40AA-BF1E-FD0473AF8111}" dt="2021-04-27T20:16:38.288" v="3123" actId="1076"/>
        <pc:sldMkLst>
          <pc:docMk/>
          <pc:sldMk cId="4275129216" sldId="325"/>
        </pc:sldMkLst>
        <pc:spChg chg="mod">
          <ac:chgData name="Shumaker, William" userId="7d3a40e7-de5a-4a36-a22a-511c2d77f826" providerId="ADAL" clId="{36CD44FD-1CEA-40AA-BF1E-FD0473AF8111}" dt="2021-04-27T20:16:33.231" v="3122" actId="1076"/>
          <ac:spMkLst>
            <pc:docMk/>
            <pc:sldMk cId="4275129216" sldId="325"/>
            <ac:spMk id="2" creationId="{8DDB5DA9-7D63-D945-B04D-D73B4826852C}"/>
          </ac:spMkLst>
        </pc:spChg>
        <pc:spChg chg="mod">
          <ac:chgData name="Shumaker, William" userId="7d3a40e7-de5a-4a36-a22a-511c2d77f826" providerId="ADAL" clId="{36CD44FD-1CEA-40AA-BF1E-FD0473AF8111}" dt="2021-04-27T20:16:38.288" v="3123" actId="1076"/>
          <ac:spMkLst>
            <pc:docMk/>
            <pc:sldMk cId="4275129216" sldId="325"/>
            <ac:spMk id="3" creationId="{D9865536-3453-0849-B3BF-EAA28E0E8209}"/>
          </ac:spMkLst>
        </pc:spChg>
        <pc:spChg chg="mod">
          <ac:chgData name="Shumaker, William" userId="7d3a40e7-de5a-4a36-a22a-511c2d77f826" providerId="ADAL" clId="{36CD44FD-1CEA-40AA-BF1E-FD0473AF8111}" dt="2021-04-27T20:16:25.246" v="3121" actId="1076"/>
          <ac:spMkLst>
            <pc:docMk/>
            <pc:sldMk cId="4275129216" sldId="325"/>
            <ac:spMk id="5" creationId="{9DEB6AAA-5318-4247-8343-E8BCAFAB3F54}"/>
          </ac:spMkLst>
        </pc:spChg>
        <pc:spChg chg="mod">
          <ac:chgData name="Shumaker, William" userId="7d3a40e7-de5a-4a36-a22a-511c2d77f826" providerId="ADAL" clId="{36CD44FD-1CEA-40AA-BF1E-FD0473AF8111}" dt="2021-04-27T20:16:22.570" v="3120" actId="1076"/>
          <ac:spMkLst>
            <pc:docMk/>
            <pc:sldMk cId="4275129216" sldId="325"/>
            <ac:spMk id="6" creationId="{7EBCC2DD-E9B1-4C16-B212-4CC551A42778}"/>
          </ac:spMkLst>
        </pc:spChg>
        <pc:spChg chg="mod">
          <ac:chgData name="Shumaker, William" userId="7d3a40e7-de5a-4a36-a22a-511c2d77f826" providerId="ADAL" clId="{36CD44FD-1CEA-40AA-BF1E-FD0473AF8111}" dt="2021-04-27T20:14:33.100" v="3106"/>
          <ac:spMkLst>
            <pc:docMk/>
            <pc:sldMk cId="4275129216" sldId="325"/>
            <ac:spMk id="7" creationId="{2D01A2CE-C9C7-411A-9F72-C5F498547C3A}"/>
          </ac:spMkLst>
        </pc:spChg>
      </pc:sldChg>
    </pc:docChg>
  </pc:docChgLst>
  <pc:docChgLst>
    <pc:chgData name="Shumaker, William" userId="7d3a40e7-de5a-4a36-a22a-511c2d77f826" providerId="ADAL" clId="{9DFED1C0-6F87-4059-8AF9-435252369803}"/>
    <pc:docChg chg="custSel addSld delSld modSld">
      <pc:chgData name="Shumaker, William" userId="7d3a40e7-de5a-4a36-a22a-511c2d77f826" providerId="ADAL" clId="{9DFED1C0-6F87-4059-8AF9-435252369803}" dt="2022-06-23T17:41:08.884" v="166" actId="20577"/>
      <pc:docMkLst>
        <pc:docMk/>
      </pc:docMkLst>
      <pc:sldChg chg="addSp delSp modSp mod">
        <pc:chgData name="Shumaker, William" userId="7d3a40e7-de5a-4a36-a22a-511c2d77f826" providerId="ADAL" clId="{9DFED1C0-6F87-4059-8AF9-435252369803}" dt="2022-06-23T17:38:05.279" v="4"/>
        <pc:sldMkLst>
          <pc:docMk/>
          <pc:sldMk cId="579505440" sldId="302"/>
        </pc:sldMkLst>
        <pc:picChg chg="del">
          <ac:chgData name="Shumaker, William" userId="7d3a40e7-de5a-4a36-a22a-511c2d77f826" providerId="ADAL" clId="{9DFED1C0-6F87-4059-8AF9-435252369803}" dt="2022-06-23T17:38:04.623" v="3" actId="478"/>
          <ac:picMkLst>
            <pc:docMk/>
            <pc:sldMk cId="579505440" sldId="302"/>
            <ac:picMk id="2" creationId="{658D90AE-9B77-4189-A8D2-C392EBAABA9B}"/>
          </ac:picMkLst>
        </pc:picChg>
        <pc:picChg chg="add mod">
          <ac:chgData name="Shumaker, William" userId="7d3a40e7-de5a-4a36-a22a-511c2d77f826" providerId="ADAL" clId="{9DFED1C0-6F87-4059-8AF9-435252369803}" dt="2022-06-23T17:38:05.279" v="4"/>
          <ac:picMkLst>
            <pc:docMk/>
            <pc:sldMk cId="579505440" sldId="302"/>
            <ac:picMk id="5" creationId="{367E9E35-3DA5-4819-81F3-81021D4EF48A}"/>
          </ac:picMkLst>
        </pc:picChg>
      </pc:sldChg>
      <pc:sldChg chg="modSp mod">
        <pc:chgData name="Shumaker, William" userId="7d3a40e7-de5a-4a36-a22a-511c2d77f826" providerId="ADAL" clId="{9DFED1C0-6F87-4059-8AF9-435252369803}" dt="2022-06-23T17:37:54.433" v="2"/>
        <pc:sldMkLst>
          <pc:docMk/>
          <pc:sldMk cId="3538688670" sldId="304"/>
        </pc:sldMkLst>
        <pc:spChg chg="mod">
          <ac:chgData name="Shumaker, William" userId="7d3a40e7-de5a-4a36-a22a-511c2d77f826" providerId="ADAL" clId="{9DFED1C0-6F87-4059-8AF9-435252369803}" dt="2022-06-23T17:37:54.433" v="2"/>
          <ac:spMkLst>
            <pc:docMk/>
            <pc:sldMk cId="3538688670" sldId="304"/>
            <ac:spMk id="3" creationId="{B941637E-2E94-6546-9B6E-7F74563EF116}"/>
          </ac:spMkLst>
        </pc:spChg>
      </pc:sldChg>
      <pc:sldChg chg="modSp mod">
        <pc:chgData name="Shumaker, William" userId="7d3a40e7-de5a-4a36-a22a-511c2d77f826" providerId="ADAL" clId="{9DFED1C0-6F87-4059-8AF9-435252369803}" dt="2022-06-23T17:40:37.069" v="152" actId="20577"/>
        <pc:sldMkLst>
          <pc:docMk/>
          <pc:sldMk cId="4118900938" sldId="305"/>
        </pc:sldMkLst>
        <pc:spChg chg="mod">
          <ac:chgData name="Shumaker, William" userId="7d3a40e7-de5a-4a36-a22a-511c2d77f826" providerId="ADAL" clId="{9DFED1C0-6F87-4059-8AF9-435252369803}" dt="2022-06-23T17:40:37.069" v="152" actId="20577"/>
          <ac:spMkLst>
            <pc:docMk/>
            <pc:sldMk cId="4118900938" sldId="305"/>
            <ac:spMk id="3" creationId="{B980361A-9700-E74F-AD95-A5A659FB3537}"/>
          </ac:spMkLst>
        </pc:spChg>
      </pc:sldChg>
      <pc:sldChg chg="modSp mod">
        <pc:chgData name="Shumaker, William" userId="7d3a40e7-de5a-4a36-a22a-511c2d77f826" providerId="ADAL" clId="{9DFED1C0-6F87-4059-8AF9-435252369803}" dt="2022-06-23T17:41:08.884" v="166" actId="20577"/>
        <pc:sldMkLst>
          <pc:docMk/>
          <pc:sldMk cId="3094553167" sldId="309"/>
        </pc:sldMkLst>
        <pc:spChg chg="mod">
          <ac:chgData name="Shumaker, William" userId="7d3a40e7-de5a-4a36-a22a-511c2d77f826" providerId="ADAL" clId="{9DFED1C0-6F87-4059-8AF9-435252369803}" dt="2022-06-23T17:41:08.884" v="166" actId="20577"/>
          <ac:spMkLst>
            <pc:docMk/>
            <pc:sldMk cId="3094553167" sldId="309"/>
            <ac:spMk id="2" creationId="{4A6B1884-782C-9E48-8BF7-054D16D9C4C9}"/>
          </ac:spMkLst>
        </pc:spChg>
      </pc:sldChg>
      <pc:sldChg chg="modSp mod">
        <pc:chgData name="Shumaker, William" userId="7d3a40e7-de5a-4a36-a22a-511c2d77f826" providerId="ADAL" clId="{9DFED1C0-6F87-4059-8AF9-435252369803}" dt="2022-06-23T17:39:27.242" v="30" actId="20577"/>
        <pc:sldMkLst>
          <pc:docMk/>
          <pc:sldMk cId="117080663" sldId="321"/>
        </pc:sldMkLst>
        <pc:spChg chg="mod">
          <ac:chgData name="Shumaker, William" userId="7d3a40e7-de5a-4a36-a22a-511c2d77f826" providerId="ADAL" clId="{9DFED1C0-6F87-4059-8AF9-435252369803}" dt="2022-06-23T17:39:27.242" v="30" actId="20577"/>
          <ac:spMkLst>
            <pc:docMk/>
            <pc:sldMk cId="117080663" sldId="321"/>
            <ac:spMk id="2" creationId="{1226EAF4-DC33-2043-84BD-D8375063F130}"/>
          </ac:spMkLst>
        </pc:spChg>
      </pc:sldChg>
      <pc:sldChg chg="del">
        <pc:chgData name="Shumaker, William" userId="7d3a40e7-de5a-4a36-a22a-511c2d77f826" providerId="ADAL" clId="{9DFED1C0-6F87-4059-8AF9-435252369803}" dt="2022-06-23T17:39:48.862" v="31" actId="47"/>
        <pc:sldMkLst>
          <pc:docMk/>
          <pc:sldMk cId="3069647260" sldId="322"/>
        </pc:sldMkLst>
      </pc:sldChg>
      <pc:sldChg chg="del">
        <pc:chgData name="Shumaker, William" userId="7d3a40e7-de5a-4a36-a22a-511c2d77f826" providerId="ADAL" clId="{9DFED1C0-6F87-4059-8AF9-435252369803}" dt="2022-06-23T17:39:50.263" v="32" actId="47"/>
        <pc:sldMkLst>
          <pc:docMk/>
          <pc:sldMk cId="3437315802" sldId="323"/>
        </pc:sldMkLst>
      </pc:sldChg>
      <pc:sldChg chg="modSp mod">
        <pc:chgData name="Shumaker, William" userId="7d3a40e7-de5a-4a36-a22a-511c2d77f826" providerId="ADAL" clId="{9DFED1C0-6F87-4059-8AF9-435252369803}" dt="2022-06-23T17:40:57.679" v="154" actId="6549"/>
        <pc:sldMkLst>
          <pc:docMk/>
          <pc:sldMk cId="2801692697" sldId="326"/>
        </pc:sldMkLst>
        <pc:spChg chg="mod">
          <ac:chgData name="Shumaker, William" userId="7d3a40e7-de5a-4a36-a22a-511c2d77f826" providerId="ADAL" clId="{9DFED1C0-6F87-4059-8AF9-435252369803}" dt="2022-06-23T17:40:57.679" v="154" actId="6549"/>
          <ac:spMkLst>
            <pc:docMk/>
            <pc:sldMk cId="2801692697" sldId="326"/>
            <ac:spMk id="3" creationId="{B980361A-9700-E74F-AD95-A5A659FB3537}"/>
          </ac:spMkLst>
        </pc:spChg>
      </pc:sldChg>
      <pc:sldChg chg="add del">
        <pc:chgData name="Shumaker, William" userId="7d3a40e7-de5a-4a36-a22a-511c2d77f826" providerId="ADAL" clId="{9DFED1C0-6F87-4059-8AF9-435252369803}" dt="2022-06-23T17:37:44.480" v="1"/>
        <pc:sldMkLst>
          <pc:docMk/>
          <pc:sldMk cId="3019164991" sldId="327"/>
        </pc:sldMkLst>
      </pc:sldChg>
    </pc:docChg>
  </pc:docChgLst>
  <pc:docChgLst>
    <pc:chgData name="Shumaker, William" userId="7d3a40e7-de5a-4a36-a22a-511c2d77f826" providerId="ADAL" clId="{8003E7CB-2473-4E8D-9B84-728A8A92C65D}"/>
    <pc:docChg chg="custSel addSld delSld modSld">
      <pc:chgData name="Shumaker, William" userId="7d3a40e7-de5a-4a36-a22a-511c2d77f826" providerId="ADAL" clId="{8003E7CB-2473-4E8D-9B84-728A8A92C65D}" dt="2023-08-10T13:32:04.653" v="134" actId="1076"/>
      <pc:docMkLst>
        <pc:docMk/>
      </pc:docMkLst>
      <pc:sldChg chg="del">
        <pc:chgData name="Shumaker, William" userId="7d3a40e7-de5a-4a36-a22a-511c2d77f826" providerId="ADAL" clId="{8003E7CB-2473-4E8D-9B84-728A8A92C65D}" dt="2023-08-10T13:30:01.596" v="4" actId="47"/>
        <pc:sldMkLst>
          <pc:docMk/>
          <pc:sldMk cId="113204807" sldId="300"/>
        </pc:sldMkLst>
      </pc:sldChg>
      <pc:sldChg chg="del">
        <pc:chgData name="Shumaker, William" userId="7d3a40e7-de5a-4a36-a22a-511c2d77f826" providerId="ADAL" clId="{8003E7CB-2473-4E8D-9B84-728A8A92C65D}" dt="2023-08-10T13:30:02.730" v="5" actId="47"/>
        <pc:sldMkLst>
          <pc:docMk/>
          <pc:sldMk cId="3921702044" sldId="301"/>
        </pc:sldMkLst>
      </pc:sldChg>
      <pc:sldChg chg="addSp delSp modSp mod">
        <pc:chgData name="Shumaker, William" userId="7d3a40e7-de5a-4a36-a22a-511c2d77f826" providerId="ADAL" clId="{8003E7CB-2473-4E8D-9B84-728A8A92C65D}" dt="2023-08-10T13:21:06.746" v="2"/>
        <pc:sldMkLst>
          <pc:docMk/>
          <pc:sldMk cId="579505440" sldId="302"/>
        </pc:sldMkLst>
        <pc:picChg chg="add mod">
          <ac:chgData name="Shumaker, William" userId="7d3a40e7-de5a-4a36-a22a-511c2d77f826" providerId="ADAL" clId="{8003E7CB-2473-4E8D-9B84-728A8A92C65D}" dt="2023-08-10T13:21:06.746" v="2"/>
          <ac:picMkLst>
            <pc:docMk/>
            <pc:sldMk cId="579505440" sldId="302"/>
            <ac:picMk id="2" creationId="{55B47176-38CA-B6B9-176D-00A54127107A}"/>
          </ac:picMkLst>
        </pc:picChg>
        <pc:picChg chg="del">
          <ac:chgData name="Shumaker, William" userId="7d3a40e7-de5a-4a36-a22a-511c2d77f826" providerId="ADAL" clId="{8003E7CB-2473-4E8D-9B84-728A8A92C65D}" dt="2023-08-10T13:21:06.069" v="1" actId="478"/>
          <ac:picMkLst>
            <pc:docMk/>
            <pc:sldMk cId="579505440" sldId="302"/>
            <ac:picMk id="6" creationId="{1A1869A3-9FE6-40CC-AA23-B1B0BA54ECBB}"/>
          </ac:picMkLst>
        </pc:picChg>
      </pc:sldChg>
      <pc:sldChg chg="modSp mod">
        <pc:chgData name="Shumaker, William" userId="7d3a40e7-de5a-4a36-a22a-511c2d77f826" providerId="ADAL" clId="{8003E7CB-2473-4E8D-9B84-728A8A92C65D}" dt="2023-08-10T13:20:35.161" v="0"/>
        <pc:sldMkLst>
          <pc:docMk/>
          <pc:sldMk cId="3538688670" sldId="304"/>
        </pc:sldMkLst>
        <pc:spChg chg="mod">
          <ac:chgData name="Shumaker, William" userId="7d3a40e7-de5a-4a36-a22a-511c2d77f826" providerId="ADAL" clId="{8003E7CB-2473-4E8D-9B84-728A8A92C65D}" dt="2023-08-10T13:20:35.161" v="0"/>
          <ac:spMkLst>
            <pc:docMk/>
            <pc:sldMk cId="3538688670" sldId="304"/>
            <ac:spMk id="3" creationId="{B941637E-2E94-6546-9B6E-7F74563EF116}"/>
          </ac:spMkLst>
        </pc:spChg>
      </pc:sldChg>
      <pc:sldChg chg="modSp mod">
        <pc:chgData name="Shumaker, William" userId="7d3a40e7-de5a-4a36-a22a-511c2d77f826" providerId="ADAL" clId="{8003E7CB-2473-4E8D-9B84-728A8A92C65D}" dt="2023-08-10T13:31:03.975" v="47" actId="20577"/>
        <pc:sldMkLst>
          <pc:docMk/>
          <pc:sldMk cId="4118900938" sldId="305"/>
        </pc:sldMkLst>
        <pc:spChg chg="mod">
          <ac:chgData name="Shumaker, William" userId="7d3a40e7-de5a-4a36-a22a-511c2d77f826" providerId="ADAL" clId="{8003E7CB-2473-4E8D-9B84-728A8A92C65D}" dt="2023-08-10T13:31:03.975" v="47" actId="20577"/>
          <ac:spMkLst>
            <pc:docMk/>
            <pc:sldMk cId="4118900938" sldId="305"/>
            <ac:spMk id="3" creationId="{B980361A-9700-E74F-AD95-A5A659FB3537}"/>
          </ac:spMkLst>
        </pc:spChg>
      </pc:sldChg>
      <pc:sldChg chg="modSp mod">
        <pc:chgData name="Shumaker, William" userId="7d3a40e7-de5a-4a36-a22a-511c2d77f826" providerId="ADAL" clId="{8003E7CB-2473-4E8D-9B84-728A8A92C65D}" dt="2023-08-10T13:32:04.653" v="134" actId="1076"/>
        <pc:sldMkLst>
          <pc:docMk/>
          <pc:sldMk cId="3094553167" sldId="309"/>
        </pc:sldMkLst>
        <pc:spChg chg="mod">
          <ac:chgData name="Shumaker, William" userId="7d3a40e7-de5a-4a36-a22a-511c2d77f826" providerId="ADAL" clId="{8003E7CB-2473-4E8D-9B84-728A8A92C65D}" dt="2023-08-10T13:32:04.653" v="134" actId="1076"/>
          <ac:spMkLst>
            <pc:docMk/>
            <pc:sldMk cId="3094553167" sldId="309"/>
            <ac:spMk id="2" creationId="{4A6B1884-782C-9E48-8BF7-054D16D9C4C9}"/>
          </ac:spMkLst>
        </pc:spChg>
      </pc:sldChg>
      <pc:sldChg chg="add">
        <pc:chgData name="Shumaker, William" userId="7d3a40e7-de5a-4a36-a22a-511c2d77f826" providerId="ADAL" clId="{8003E7CB-2473-4E8D-9B84-728A8A92C65D}" dt="2023-08-10T13:30:16.732" v="6"/>
        <pc:sldMkLst>
          <pc:docMk/>
          <pc:sldMk cId="3143667793" sldId="315"/>
        </pc:sldMkLst>
      </pc:sldChg>
      <pc:sldChg chg="add">
        <pc:chgData name="Shumaker, William" userId="7d3a40e7-de5a-4a36-a22a-511c2d77f826" providerId="ADAL" clId="{8003E7CB-2473-4E8D-9B84-728A8A92C65D}" dt="2023-08-10T13:30:16.732" v="6"/>
        <pc:sldMkLst>
          <pc:docMk/>
          <pc:sldMk cId="1281272419" sldId="316"/>
        </pc:sldMkLst>
      </pc:sldChg>
      <pc:sldChg chg="del">
        <pc:chgData name="Shumaker, William" userId="7d3a40e7-de5a-4a36-a22a-511c2d77f826" providerId="ADAL" clId="{8003E7CB-2473-4E8D-9B84-728A8A92C65D}" dt="2023-08-10T13:29:41.524" v="3" actId="47"/>
        <pc:sldMkLst>
          <pc:docMk/>
          <pc:sldMk cId="117080663" sldId="321"/>
        </pc:sldMkLst>
      </pc:sldChg>
      <pc:sldChg chg="modSp mod">
        <pc:chgData name="Shumaker, William" userId="7d3a40e7-de5a-4a36-a22a-511c2d77f826" providerId="ADAL" clId="{8003E7CB-2473-4E8D-9B84-728A8A92C65D}" dt="2023-08-10T13:31:44.652" v="111" actId="20577"/>
        <pc:sldMkLst>
          <pc:docMk/>
          <pc:sldMk cId="2801692697" sldId="326"/>
        </pc:sldMkLst>
        <pc:spChg chg="mod">
          <ac:chgData name="Shumaker, William" userId="7d3a40e7-de5a-4a36-a22a-511c2d77f826" providerId="ADAL" clId="{8003E7CB-2473-4E8D-9B84-728A8A92C65D}" dt="2023-08-10T13:31:44.652" v="111" actId="20577"/>
          <ac:spMkLst>
            <pc:docMk/>
            <pc:sldMk cId="2801692697" sldId="326"/>
            <ac:spMk id="3" creationId="{B980361A-9700-E74F-AD95-A5A659FB3537}"/>
          </ac:spMkLst>
        </pc:spChg>
      </pc:sldChg>
      <pc:sldChg chg="modSp mod">
        <pc:chgData name="Shumaker, William" userId="7d3a40e7-de5a-4a36-a22a-511c2d77f826" providerId="ADAL" clId="{8003E7CB-2473-4E8D-9B84-728A8A92C65D}" dt="2023-08-10T13:31:13.154" v="94" actId="20577"/>
        <pc:sldMkLst>
          <pc:docMk/>
          <pc:sldMk cId="1827396203" sldId="327"/>
        </pc:sldMkLst>
        <pc:spChg chg="mod">
          <ac:chgData name="Shumaker, William" userId="7d3a40e7-de5a-4a36-a22a-511c2d77f826" providerId="ADAL" clId="{8003E7CB-2473-4E8D-9B84-728A8A92C65D}" dt="2023-08-10T13:31:13.154" v="94" actId="20577"/>
          <ac:spMkLst>
            <pc:docMk/>
            <pc:sldMk cId="1827396203" sldId="327"/>
            <ac:spMk id="3" creationId="{B980361A-9700-E74F-AD95-A5A659FB353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Arial" panose="020B0604020202020204" pitchFamily="34" charset="0"/>
                <a:ea typeface="+mn-ea"/>
                <a:cs typeface="Arial" panose="020B0604020202020204" pitchFamily="34" charset="0"/>
              </a:defRPr>
            </a:pPr>
            <a:r>
              <a:rPr lang="en-US" dirty="0"/>
              <a:t>Use build-in charts tool, don’t use more than one chart per slide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bg1">
                <a:lumMod val="9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D17-9D48-B819-CAFD6012C951}"/>
            </c:ext>
          </c:extLst>
        </c:ser>
        <c:ser>
          <c:idx val="1"/>
          <c:order val="1"/>
          <c:tx>
            <c:strRef>
              <c:f>Sheet1!$C$1</c:f>
              <c:strCache>
                <c:ptCount val="1"/>
                <c:pt idx="0">
                  <c:v>Series 2</c:v>
                </c:pt>
              </c:strCache>
            </c:strRef>
          </c:tx>
          <c:spPr>
            <a:solidFill>
              <a:srgbClr val="A9C23F"/>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D17-9D48-B819-CAFD6012C951}"/>
            </c:ext>
          </c:extLst>
        </c:ser>
        <c:ser>
          <c:idx val="2"/>
          <c:order val="2"/>
          <c:tx>
            <c:strRef>
              <c:f>Sheet1!$D$1</c:f>
              <c:strCache>
                <c:ptCount val="1"/>
                <c:pt idx="0">
                  <c:v>Series 3</c:v>
                </c:pt>
              </c:strCache>
            </c:strRef>
          </c:tx>
          <c:spPr>
            <a:solidFill>
              <a:schemeClr val="tx2">
                <a:lumMod val="60000"/>
                <a:lumOff val="4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D17-9D48-B819-CAFD6012C951}"/>
            </c:ext>
          </c:extLst>
        </c:ser>
        <c:dLbls>
          <c:showLegendKey val="0"/>
          <c:showVal val="0"/>
          <c:showCatName val="0"/>
          <c:showSerName val="0"/>
          <c:showPercent val="0"/>
          <c:showBubbleSize val="0"/>
        </c:dLbls>
        <c:gapWidth val="219"/>
        <c:overlap val="-27"/>
        <c:axId val="856405615"/>
        <c:axId val="855720735"/>
      </c:barChart>
      <c:catAx>
        <c:axId val="856405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55720735"/>
        <c:crosses val="autoZero"/>
        <c:auto val="1"/>
        <c:lblAlgn val="ctr"/>
        <c:lblOffset val="100"/>
        <c:noMultiLvlLbl val="0"/>
      </c:catAx>
      <c:valAx>
        <c:axId val="8557207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56405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cs:fontRef>
    <cs:defRPr sz="133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cs:fontRef>
    <cs:defRPr sz="1197"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EB99AC-F2AB-9C4A-9632-108B64DB2E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Edit your Header Title</a:t>
            </a:r>
          </a:p>
        </p:txBody>
      </p:sp>
      <p:sp>
        <p:nvSpPr>
          <p:cNvPr id="3" name="Date Placeholder 2">
            <a:extLst>
              <a:ext uri="{FF2B5EF4-FFF2-40B4-BE49-F238E27FC236}">
                <a16:creationId xmlns:a16="http://schemas.microsoft.com/office/drawing/2014/main" id="{7300CA7A-365E-D44B-9D04-72AB25E2EC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1AEC26-4BD4-2A49-BC24-1EC2164B1150}" type="datetimeFigureOut">
              <a:rPr lang="en-US" smtClean="0"/>
              <a:t>8/14/2023</a:t>
            </a:fld>
            <a:endParaRPr lang="en-US"/>
          </a:p>
        </p:txBody>
      </p:sp>
      <p:sp>
        <p:nvSpPr>
          <p:cNvPr id="4" name="Footer Placeholder 3">
            <a:extLst>
              <a:ext uri="{FF2B5EF4-FFF2-40B4-BE49-F238E27FC236}">
                <a16:creationId xmlns:a16="http://schemas.microsoft.com/office/drawing/2014/main" id="{39D84456-20D6-FA4D-80E5-33E1D9311B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F4A9373-AE6F-474D-96CD-6E55D86ABD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C498F0-5BDC-3549-8C95-A0AF39ADECEB}" type="slidenum">
              <a:rPr lang="en-US" smtClean="0"/>
              <a:t>‹#›</a:t>
            </a:fld>
            <a:endParaRPr lang="en-US"/>
          </a:p>
        </p:txBody>
      </p:sp>
    </p:spTree>
    <p:extLst>
      <p:ext uri="{BB962C8B-B14F-4D97-AF65-F5344CB8AC3E}">
        <p14:creationId xmlns:p14="http://schemas.microsoft.com/office/powerpoint/2010/main" val="27763943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Edit your Header Title</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FEFB6D-CC6C-4F3C-AA99-511721340858}" type="datetimeFigureOut">
              <a:rPr lang="en-US" smtClean="0"/>
              <a:t>8/14/2023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40C68B-082A-4F58-BC6C-F886923943E2}" type="slidenum">
              <a:rPr lang="en-US" smtClean="0"/>
              <a:t>‹#›</a:t>
            </a:fld>
            <a:endParaRPr lang="en-US"/>
          </a:p>
        </p:txBody>
      </p:sp>
    </p:spTree>
    <p:extLst>
      <p:ext uri="{BB962C8B-B14F-4D97-AF65-F5344CB8AC3E}">
        <p14:creationId xmlns:p14="http://schemas.microsoft.com/office/powerpoint/2010/main" val="315363116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983484"/>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Font: use Arial for main content, use Times for Quotes and Highlights</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7" name="Text Placeholder 10">
            <a:extLst>
              <a:ext uri="{FF2B5EF4-FFF2-40B4-BE49-F238E27FC236}">
                <a16:creationId xmlns:a16="http://schemas.microsoft.com/office/drawing/2014/main" id="{E37CFDBC-A54C-4B42-91BC-77DF99A994F2}"/>
              </a:ext>
            </a:extLst>
          </p:cNvPr>
          <p:cNvSpPr>
            <a:spLocks noGrp="1"/>
          </p:cNvSpPr>
          <p:nvPr>
            <p:ph type="body" sz="quarter" idx="14" hasCustomPrompt="1"/>
          </p:nvPr>
        </p:nvSpPr>
        <p:spPr>
          <a:xfrm>
            <a:off x="1403683" y="3807457"/>
            <a:ext cx="3181196" cy="66910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Times New Roman" panose="02020603050405020304" pitchFamily="18" charset="0"/>
                <a:cs typeface="Times New Roman" panose="02020603050405020304" pitchFamily="18"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Times New Roman</a:t>
            </a:r>
          </a:p>
        </p:txBody>
      </p:sp>
      <p:sp>
        <p:nvSpPr>
          <p:cNvPr id="9" name="Text Placeholder 10">
            <a:extLst>
              <a:ext uri="{FF2B5EF4-FFF2-40B4-BE49-F238E27FC236}">
                <a16:creationId xmlns:a16="http://schemas.microsoft.com/office/drawing/2014/main" id="{F72D65B5-AFB9-0440-AA60-C51C569328EA}"/>
              </a:ext>
            </a:extLst>
          </p:cNvPr>
          <p:cNvSpPr>
            <a:spLocks noGrp="1"/>
          </p:cNvSpPr>
          <p:nvPr>
            <p:ph type="body" sz="quarter" idx="15" hasCustomPrompt="1"/>
          </p:nvPr>
        </p:nvSpPr>
        <p:spPr>
          <a:xfrm>
            <a:off x="1403683" y="3088739"/>
            <a:ext cx="972469" cy="66910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Arial</a:t>
            </a:r>
          </a:p>
        </p:txBody>
      </p:sp>
      <p:sp>
        <p:nvSpPr>
          <p:cNvPr id="10" name="Text Placeholder 10">
            <a:extLst>
              <a:ext uri="{FF2B5EF4-FFF2-40B4-BE49-F238E27FC236}">
                <a16:creationId xmlns:a16="http://schemas.microsoft.com/office/drawing/2014/main" id="{EE5A392F-925F-C24B-A676-FA31925D2617}"/>
              </a:ext>
            </a:extLst>
          </p:cNvPr>
          <p:cNvSpPr>
            <a:spLocks noGrp="1"/>
          </p:cNvSpPr>
          <p:nvPr>
            <p:ph type="body" sz="quarter" idx="16" hasCustomPrompt="1"/>
          </p:nvPr>
        </p:nvSpPr>
        <p:spPr>
          <a:xfrm>
            <a:off x="2813920" y="3088739"/>
            <a:ext cx="2498615" cy="669105"/>
          </a:xfrm>
          <a:prstGeom prst="rect">
            <a:avLst/>
          </a:prstGeom>
        </p:spPr>
        <p:txBody>
          <a:bodyPr wrap="square" lIns="0" tIns="0" rIns="0" bIns="0">
            <a:noAutofit/>
          </a:bodyPr>
          <a:lstStyle>
            <a:lvl1pPr marL="0" indent="0" hangingPunct="1">
              <a:spcBef>
                <a:spcPts val="984"/>
              </a:spcBef>
              <a:buNone/>
              <a:defRPr sz="2400" b="1" baseline="0">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Arial Bold</a:t>
            </a:r>
          </a:p>
        </p:txBody>
      </p:sp>
      <p:sp>
        <p:nvSpPr>
          <p:cNvPr id="11" name="Text Placeholder 10">
            <a:extLst>
              <a:ext uri="{FF2B5EF4-FFF2-40B4-BE49-F238E27FC236}">
                <a16:creationId xmlns:a16="http://schemas.microsoft.com/office/drawing/2014/main" id="{7CA13B3D-A26C-8841-8AAC-E521CA77706B}"/>
              </a:ext>
            </a:extLst>
          </p:cNvPr>
          <p:cNvSpPr>
            <a:spLocks noGrp="1"/>
          </p:cNvSpPr>
          <p:nvPr>
            <p:ph type="body" sz="quarter" idx="17" hasCustomPrompt="1"/>
          </p:nvPr>
        </p:nvSpPr>
        <p:spPr>
          <a:xfrm>
            <a:off x="4816698" y="3807457"/>
            <a:ext cx="4024647" cy="669105"/>
          </a:xfrm>
          <a:prstGeom prst="rect">
            <a:avLst/>
          </a:prstGeom>
        </p:spPr>
        <p:txBody>
          <a:bodyPr wrap="square" lIns="0" tIns="0" rIns="0" bIns="0">
            <a:noAutofit/>
          </a:bodyPr>
          <a:lstStyle>
            <a:lvl1pPr marL="0" indent="0" hangingPunct="1">
              <a:spcBef>
                <a:spcPts val="984"/>
              </a:spcBef>
              <a:buNone/>
              <a:defRPr sz="2400" b="0" i="1" baseline="0">
                <a:solidFill>
                  <a:schemeClr val="tx1"/>
                </a:solidFill>
                <a:latin typeface="Times New Roman" panose="02020603050405020304" pitchFamily="18" charset="0"/>
                <a:cs typeface="Times New Roman" panose="02020603050405020304" pitchFamily="18"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Times New Roman Italic</a:t>
            </a:r>
          </a:p>
        </p:txBody>
      </p:sp>
    </p:spTree>
    <p:extLst>
      <p:ext uri="{BB962C8B-B14F-4D97-AF65-F5344CB8AC3E}">
        <p14:creationId xmlns:p14="http://schemas.microsoft.com/office/powerpoint/2010/main" val="410256163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01426A"/>
        </a:solidFill>
        <a:effectLst/>
      </p:bgPr>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1D6E3E8C-F11F-7443-B50A-9DC3C9F873EF}"/>
              </a:ext>
            </a:extLst>
          </p:cNvPr>
          <p:cNvSpPr>
            <a:spLocks noGrp="1"/>
          </p:cNvSpPr>
          <p:nvPr>
            <p:ph type="pic" sz="quarter" idx="10"/>
          </p:nvPr>
        </p:nvSpPr>
        <p:spPr>
          <a:xfrm>
            <a:off x="6712332" y="2073728"/>
            <a:ext cx="1902279" cy="1506538"/>
          </a:xfrm>
          <a:prstGeom prst="rect">
            <a:avLst/>
          </a:prstGeom>
        </p:spPr>
        <p:txBody>
          <a:bodyPr/>
          <a:lstStyle>
            <a:lvl1pPr>
              <a:defRPr>
                <a:solidFill>
                  <a:schemeClr val="bg1"/>
                </a:solidFill>
              </a:defRPr>
            </a:lvl1pPr>
          </a:lstStyle>
          <a:p>
            <a:endParaRPr lang="en-US" dirty="0"/>
          </a:p>
        </p:txBody>
      </p:sp>
      <p:sp>
        <p:nvSpPr>
          <p:cNvPr id="5" name="Title 1">
            <a:extLst>
              <a:ext uri="{FF2B5EF4-FFF2-40B4-BE49-F238E27FC236}">
                <a16:creationId xmlns:a16="http://schemas.microsoft.com/office/drawing/2014/main" id="{3EDC785E-9646-AA47-9066-B39AC1FE5E79}"/>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6" name="Text Placeholder 10">
            <a:extLst>
              <a:ext uri="{FF2B5EF4-FFF2-40B4-BE49-F238E27FC236}">
                <a16:creationId xmlns:a16="http://schemas.microsoft.com/office/drawing/2014/main" id="{4EDE5821-3B49-DF43-BFA5-F52FAA0D55F9}"/>
              </a:ext>
            </a:extLst>
          </p:cNvPr>
          <p:cNvSpPr>
            <a:spLocks noGrp="1"/>
          </p:cNvSpPr>
          <p:nvPr>
            <p:ph type="body" sz="quarter" idx="11" hasCustomPrompt="1"/>
          </p:nvPr>
        </p:nvSpPr>
        <p:spPr>
          <a:xfrm>
            <a:off x="1403684" y="1526720"/>
            <a:ext cx="483454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8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Use consistent wording</a:t>
            </a:r>
          </a:p>
          <a:p>
            <a:pPr lvl="1"/>
            <a:r>
              <a:rPr lang="en-US" altLang="en-US" dirty="0"/>
              <a:t>Improved test scores</a:t>
            </a:r>
          </a:p>
          <a:p>
            <a:pPr lvl="1"/>
            <a:r>
              <a:rPr lang="en-US" altLang="en-US" dirty="0"/>
              <a:t>Expanding Knowledge</a:t>
            </a:r>
          </a:p>
          <a:p>
            <a:pPr lvl="1"/>
            <a:r>
              <a:rPr lang="en-US" altLang="en-US" dirty="0"/>
              <a:t>Reduce time off task</a:t>
            </a:r>
          </a:p>
          <a:p>
            <a:pPr lvl="1"/>
            <a:r>
              <a:rPr lang="en-US" altLang="en-US" dirty="0"/>
              <a:t>Grades increase</a:t>
            </a:r>
          </a:p>
          <a:p>
            <a:pPr lvl="1"/>
            <a:r>
              <a:rPr lang="en-US" altLang="en-US" dirty="0"/>
              <a:t>No more than 5-6 bullets</a:t>
            </a:r>
          </a:p>
        </p:txBody>
      </p:sp>
    </p:spTree>
    <p:extLst>
      <p:ext uri="{BB962C8B-B14F-4D97-AF65-F5344CB8AC3E}">
        <p14:creationId xmlns:p14="http://schemas.microsoft.com/office/powerpoint/2010/main" val="156341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rgbClr val="01426A"/>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8452944-38DF-404C-8EC9-A626EEAEE70E}"/>
              </a:ext>
            </a:extLst>
          </p:cNvPr>
          <p:cNvGraphicFramePr/>
          <p:nvPr userDrawn="1">
            <p:extLst>
              <p:ext uri="{D42A27DB-BD31-4B8C-83A1-F6EECF244321}">
                <p14:modId xmlns:p14="http://schemas.microsoft.com/office/powerpoint/2010/main" val="1276423534"/>
              </p:ext>
            </p:extLst>
          </p:nvPr>
        </p:nvGraphicFramePr>
        <p:xfrm>
          <a:off x="1403683" y="1330778"/>
          <a:ext cx="7210927" cy="335552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AA978636-39EF-F746-B718-47E63F2AA93B}"/>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2115870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015" y="2079010"/>
            <a:ext cx="7908185" cy="841990"/>
          </a:xfrm>
          <a:prstGeom prst="rect">
            <a:avLst/>
          </a:prstGeom>
        </p:spPr>
        <p:txBody>
          <a:bodyPr anchor="t"/>
          <a:lstStyle>
            <a:lvl1pPr marL="0" indent="0" algn="ctr">
              <a:buNone/>
              <a:defRPr sz="3600" baseline="0">
                <a:solidFill>
                  <a:schemeClr val="bg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cover/end</a:t>
            </a:r>
          </a:p>
        </p:txBody>
      </p:sp>
      <p:sp>
        <p:nvSpPr>
          <p:cNvPr id="4" name="Rectangle 3">
            <a:extLst>
              <a:ext uri="{FF2B5EF4-FFF2-40B4-BE49-F238E27FC236}">
                <a16:creationId xmlns:a16="http://schemas.microsoft.com/office/drawing/2014/main" id="{B905E348-0170-0747-B77E-8E4B1AB24F09}"/>
              </a:ext>
            </a:extLst>
          </p:cNvPr>
          <p:cNvSpPr/>
          <p:nvPr userDrawn="1"/>
        </p:nvSpPr>
        <p:spPr>
          <a:xfrm>
            <a:off x="0" y="0"/>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518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87001-1F87-3047-9E99-381BAB43CFEB}"/>
              </a:ext>
            </a:extLst>
          </p:cNvPr>
          <p:cNvSpPr>
            <a:spLocks noGrp="1"/>
          </p:cNvSpPr>
          <p:nvPr>
            <p:ph type="title" hasCustomPrompt="1"/>
          </p:nvPr>
        </p:nvSpPr>
        <p:spPr>
          <a:xfrm>
            <a:off x="334738" y="1786197"/>
            <a:ext cx="2923617" cy="1510795"/>
          </a:xfrm>
          <a:prstGeom prst="rect">
            <a:avLst/>
          </a:prstGeom>
        </p:spPr>
        <p:txBody>
          <a:bodyPr vert="horz"/>
          <a:lstStyle>
            <a:lvl1pPr algn="l">
              <a:defRPr sz="2400" kern="1200" spc="100" baseline="0">
                <a:solidFill>
                  <a:schemeClr val="bg1"/>
                </a:solidFill>
                <a:latin typeface="Arial" charset="0"/>
              </a:defRPr>
            </a:lvl1pPr>
          </a:lstStyle>
          <a:p>
            <a:r>
              <a:rPr lang="en-US" dirty="0"/>
              <a:t>This is how</a:t>
            </a:r>
            <a:br>
              <a:rPr lang="en-US" dirty="0"/>
            </a:br>
            <a:r>
              <a:rPr lang="en-US" dirty="0"/>
              <a:t>you should show picture in a slide, type title here</a:t>
            </a:r>
          </a:p>
        </p:txBody>
      </p:sp>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54179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
        <p:nvSpPr>
          <p:cNvPr id="7" name="Text Placeholder 3">
            <a:extLst>
              <a:ext uri="{FF2B5EF4-FFF2-40B4-BE49-F238E27FC236}">
                <a16:creationId xmlns:a16="http://schemas.microsoft.com/office/drawing/2014/main" id="{5CB81392-7A68-2149-BE10-BA7ED22B755B}"/>
              </a:ext>
            </a:extLst>
          </p:cNvPr>
          <p:cNvSpPr>
            <a:spLocks noGrp="1"/>
          </p:cNvSpPr>
          <p:nvPr>
            <p:ph type="body" sz="quarter" idx="14" hasCustomPrompt="1"/>
          </p:nvPr>
        </p:nvSpPr>
        <p:spPr>
          <a:xfrm>
            <a:off x="386367" y="1719330"/>
            <a:ext cx="2891306" cy="224092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165706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87001-1F87-3047-9E99-381BAB43CFEB}"/>
              </a:ext>
            </a:extLst>
          </p:cNvPr>
          <p:cNvSpPr>
            <a:spLocks noGrp="1"/>
          </p:cNvSpPr>
          <p:nvPr>
            <p:ph type="title" hasCustomPrompt="1"/>
          </p:nvPr>
        </p:nvSpPr>
        <p:spPr>
          <a:xfrm>
            <a:off x="334738" y="1786197"/>
            <a:ext cx="2923617" cy="589955"/>
          </a:xfrm>
          <a:prstGeom prst="rect">
            <a:avLst/>
          </a:prstGeom>
        </p:spPr>
        <p:txBody>
          <a:bodyPr vert="horz"/>
          <a:lstStyle>
            <a:lvl1pPr algn="l">
              <a:defRPr sz="2400" kern="1200" spc="100" baseline="0">
                <a:solidFill>
                  <a:schemeClr val="bg1"/>
                </a:solidFill>
                <a:latin typeface="Arial" charset="0"/>
              </a:defRPr>
            </a:lvl1pPr>
          </a:lstStyle>
          <a:p>
            <a:r>
              <a:rPr lang="en-US" dirty="0"/>
              <a:t>Short subtitle</a:t>
            </a:r>
          </a:p>
        </p:txBody>
      </p:sp>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
        <p:nvSpPr>
          <p:cNvPr id="7" name="Text Placeholder 3">
            <a:extLst>
              <a:ext uri="{FF2B5EF4-FFF2-40B4-BE49-F238E27FC236}">
                <a16:creationId xmlns:a16="http://schemas.microsoft.com/office/drawing/2014/main" id="{FCB23755-0051-BA4A-B0DF-949FC8C6B487}"/>
              </a:ext>
            </a:extLst>
          </p:cNvPr>
          <p:cNvSpPr>
            <a:spLocks noGrp="1"/>
          </p:cNvSpPr>
          <p:nvPr>
            <p:ph type="body" sz="quarter" idx="14" hasCustomPrompt="1"/>
          </p:nvPr>
        </p:nvSpPr>
        <p:spPr>
          <a:xfrm>
            <a:off x="334739" y="2479184"/>
            <a:ext cx="2923616" cy="224092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2046260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142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F5DC47-BA39-9940-99DE-0706588BC7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47027" y="3737113"/>
            <a:ext cx="1024466" cy="1024466"/>
          </a:xfrm>
          <a:prstGeom prst="rect">
            <a:avLst/>
          </a:prstGeom>
        </p:spPr>
      </p:pic>
      <p:sp>
        <p:nvSpPr>
          <p:cNvPr id="9" name="Text Placeholder 2">
            <a:extLst>
              <a:ext uri="{FF2B5EF4-FFF2-40B4-BE49-F238E27FC236}">
                <a16:creationId xmlns:a16="http://schemas.microsoft.com/office/drawing/2014/main" id="{E7154363-92AF-A84E-BF51-E40E9124DB2F}"/>
              </a:ext>
            </a:extLst>
          </p:cNvPr>
          <p:cNvSpPr>
            <a:spLocks noGrp="1"/>
          </p:cNvSpPr>
          <p:nvPr>
            <p:ph type="body" idx="1" hasCustomPrompt="1"/>
          </p:nvPr>
        </p:nvSpPr>
        <p:spPr>
          <a:xfrm>
            <a:off x="550015" y="2079010"/>
            <a:ext cx="3152555" cy="841990"/>
          </a:xfrm>
          <a:prstGeom prst="rect">
            <a:avLst/>
          </a:prstGeom>
        </p:spPr>
        <p:txBody>
          <a:bodyPr anchor="t"/>
          <a:lstStyle>
            <a:lvl1pPr marL="0" indent="0" algn="ctr">
              <a:buNone/>
              <a:defRPr sz="2400" b="0" i="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PRESENTATION GUIDELINES</a:t>
            </a:r>
          </a:p>
        </p:txBody>
      </p:sp>
      <p:sp>
        <p:nvSpPr>
          <p:cNvPr id="10" name="Text Placeholder 2">
            <a:extLst>
              <a:ext uri="{FF2B5EF4-FFF2-40B4-BE49-F238E27FC236}">
                <a16:creationId xmlns:a16="http://schemas.microsoft.com/office/drawing/2014/main" id="{D96A5090-EED3-804E-990C-3BC94AED3A4F}"/>
              </a:ext>
            </a:extLst>
          </p:cNvPr>
          <p:cNvSpPr>
            <a:spLocks noGrp="1"/>
          </p:cNvSpPr>
          <p:nvPr>
            <p:ph type="body" idx="10" hasCustomPrompt="1"/>
          </p:nvPr>
        </p:nvSpPr>
        <p:spPr>
          <a:xfrm>
            <a:off x="550015" y="415102"/>
            <a:ext cx="3152555" cy="841990"/>
          </a:xfrm>
          <a:prstGeom prst="rect">
            <a:avLst/>
          </a:prstGeom>
        </p:spPr>
        <p:txBody>
          <a:bodyPr anchor="t"/>
          <a:lstStyle>
            <a:lvl1pPr marL="0" indent="0" algn="ctr">
              <a:buNone/>
              <a:defRPr sz="1600" b="0" i="0" spc="10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COMMUNICATIONS</a:t>
            </a:r>
          </a:p>
        </p:txBody>
      </p:sp>
      <p:sp>
        <p:nvSpPr>
          <p:cNvPr id="4" name="Picture Placeholder 3">
            <a:extLst>
              <a:ext uri="{FF2B5EF4-FFF2-40B4-BE49-F238E27FC236}">
                <a16:creationId xmlns:a16="http://schemas.microsoft.com/office/drawing/2014/main" id="{9AC0B43A-CB0F-0A49-B120-35406648DFAE}"/>
              </a:ext>
            </a:extLst>
          </p:cNvPr>
          <p:cNvSpPr>
            <a:spLocks noGrp="1" noChangeAspect="1"/>
          </p:cNvSpPr>
          <p:nvPr>
            <p:ph type="pic" sz="quarter" idx="11"/>
          </p:nvPr>
        </p:nvSpPr>
        <p:spPr>
          <a:xfrm>
            <a:off x="4237038" y="0"/>
            <a:ext cx="4906962" cy="5143500"/>
          </a:xfrm>
          <a:prstGeom prst="rect">
            <a:avLst/>
          </a:prstGeom>
        </p:spPr>
        <p:txBody>
          <a:bodyPr/>
          <a:lstStyle>
            <a:lvl1pPr>
              <a:defRPr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11" name="Rectangle 10">
            <a:extLst>
              <a:ext uri="{FF2B5EF4-FFF2-40B4-BE49-F238E27FC236}">
                <a16:creationId xmlns:a16="http://schemas.microsoft.com/office/drawing/2014/main" id="{4B681C89-5D2B-7845-A8C4-9B0668E281EE}"/>
              </a:ext>
            </a:extLst>
          </p:cNvPr>
          <p:cNvSpPr/>
          <p:nvPr userDrawn="1"/>
        </p:nvSpPr>
        <p:spPr>
          <a:xfrm>
            <a:off x="0" y="5079145"/>
            <a:ext cx="4237038"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590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3075" y="1024466"/>
            <a:ext cx="6145742" cy="3733801"/>
          </a:xfrm>
          <a:prstGeom prst="rect">
            <a:avLst/>
          </a:prstGeom>
        </p:spPr>
        <p:txBody>
          <a:bodyPr/>
          <a:lstStyle>
            <a:lvl1pPr>
              <a:defRPr sz="1800" b="0" i="0" baseline="0">
                <a:latin typeface="Arial" charset="0"/>
                <a:cs typeface="Myriad Pro Light"/>
              </a:defRPr>
            </a:lvl1pPr>
            <a:lvl2pPr>
              <a:defRPr sz="1600" b="0" i="0" baseline="0">
                <a:latin typeface="Arial" charset="0"/>
                <a:cs typeface="Myriad Pro Light"/>
              </a:defRPr>
            </a:lvl2pPr>
            <a:lvl3pPr>
              <a:defRPr sz="1400" b="0" i="0" baseline="0">
                <a:latin typeface="Arial" charset="0"/>
                <a:cs typeface="Myriad Pro Light"/>
              </a:defRPr>
            </a:lvl3pPr>
            <a:lvl4pPr>
              <a:defRPr sz="1400" b="0" i="0" baseline="0">
                <a:latin typeface="Arial" charset="0"/>
                <a:cs typeface="Myriad Pro Light"/>
              </a:defRPr>
            </a:lvl4pPr>
            <a:lvl5pPr>
              <a:defRPr sz="1400" b="0" i="0" baseline="0">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743075" y="433915"/>
            <a:ext cx="6145742" cy="590551"/>
          </a:xfrm>
          <a:prstGeom prst="rect">
            <a:avLst/>
          </a:prstGeom>
        </p:spPr>
        <p:txBody>
          <a:bodyPr vert="horz"/>
          <a:lstStyle>
            <a:lvl1pPr algn="l">
              <a:defRPr sz="2800" baseline="0">
                <a:solidFill>
                  <a:schemeClr val="tx1"/>
                </a:solidFill>
                <a:latin typeface="Arial" charset="0"/>
              </a:defRPr>
            </a:lvl1pPr>
          </a:lstStyle>
          <a:p>
            <a:r>
              <a:rPr lang="en-US" dirty="0"/>
              <a:t>Click to edit Master title style</a:t>
            </a:r>
          </a:p>
        </p:txBody>
      </p:sp>
    </p:spTree>
    <p:extLst>
      <p:ext uri="{BB962C8B-B14F-4D97-AF65-F5344CB8AC3E}">
        <p14:creationId xmlns:p14="http://schemas.microsoft.com/office/powerpoint/2010/main" val="253525799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678780" y="2079010"/>
            <a:ext cx="6779419" cy="841990"/>
          </a:xfrm>
          <a:prstGeom prst="rect">
            <a:avLst/>
          </a:prstGeom>
        </p:spPr>
        <p:txBody>
          <a:bodyPr anchor="t"/>
          <a:lstStyle>
            <a:lvl1pPr marL="0" indent="0">
              <a:buNone/>
              <a:defRPr sz="3600" baseline="0">
                <a:solidFill>
                  <a:schemeClr val="tx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a:t>
            </a:r>
          </a:p>
        </p:txBody>
      </p:sp>
    </p:spTree>
    <p:extLst>
      <p:ext uri="{BB962C8B-B14F-4D97-AF65-F5344CB8AC3E}">
        <p14:creationId xmlns:p14="http://schemas.microsoft.com/office/powerpoint/2010/main" val="2853053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B17159D-81B4-7444-BD3E-FF2BBE0CA488}"/>
              </a:ext>
            </a:extLst>
          </p:cNvPr>
          <p:cNvSpPr>
            <a:spLocks noGrp="1"/>
          </p:cNvSpPr>
          <p:nvPr>
            <p:ph type="title"/>
          </p:nvPr>
        </p:nvSpPr>
        <p:spPr>
          <a:xfrm>
            <a:off x="1543049" y="433915"/>
            <a:ext cx="6958013" cy="590551"/>
          </a:xfrm>
          <a:prstGeom prst="rect">
            <a:avLst/>
          </a:prstGeom>
        </p:spPr>
        <p:txBody>
          <a:bodyPr vert="horz"/>
          <a:lstStyle>
            <a:lvl1pPr algn="l">
              <a:defRPr sz="2800" baseline="0">
                <a:solidFill>
                  <a:schemeClr val="bg1"/>
                </a:solidFill>
                <a:latin typeface="Arial"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0E5D6D6C-E346-F34F-B7A8-3AFE99CBCDF3}"/>
              </a:ext>
            </a:extLst>
          </p:cNvPr>
          <p:cNvSpPr>
            <a:spLocks noGrp="1"/>
          </p:cNvSpPr>
          <p:nvPr>
            <p:ph idx="10"/>
          </p:nvPr>
        </p:nvSpPr>
        <p:spPr>
          <a:xfrm>
            <a:off x="1543049" y="1195917"/>
            <a:ext cx="3545246" cy="2179372"/>
          </a:xfrm>
          <a:prstGeom prst="rect">
            <a:avLst/>
          </a:prstGeom>
        </p:spPr>
        <p:txBody>
          <a:bodyPr/>
          <a:lstStyle>
            <a:lvl1pPr>
              <a:defRPr sz="1800" b="0" i="0" baseline="0">
                <a:solidFill>
                  <a:schemeClr val="bg2"/>
                </a:solidFill>
                <a:latin typeface="Arial" charset="0"/>
                <a:cs typeface="Myriad Pro Light"/>
              </a:defRPr>
            </a:lvl1pPr>
            <a:lvl2pPr>
              <a:defRPr sz="1600" b="0" i="0" baseline="0">
                <a:solidFill>
                  <a:schemeClr val="bg2"/>
                </a:solidFill>
                <a:latin typeface="Arial" charset="0"/>
                <a:cs typeface="Myriad Pro Light"/>
              </a:defRPr>
            </a:lvl2pPr>
            <a:lvl3pPr>
              <a:defRPr sz="1400" b="0" i="0" baseline="0">
                <a:solidFill>
                  <a:schemeClr val="bg2"/>
                </a:solidFill>
                <a:latin typeface="Arial" charset="0"/>
                <a:cs typeface="Myriad Pro Light"/>
              </a:defRPr>
            </a:lvl3pPr>
            <a:lvl4pPr>
              <a:defRPr sz="1400" b="0" i="0" baseline="0">
                <a:solidFill>
                  <a:schemeClr val="bg2"/>
                </a:solidFill>
                <a:latin typeface="Arial" charset="0"/>
                <a:cs typeface="Myriad Pro Light"/>
              </a:defRPr>
            </a:lvl4pPr>
            <a:lvl5pPr>
              <a:defRPr sz="1400" b="0" i="0" baseline="0">
                <a:solidFill>
                  <a:schemeClr val="bg2"/>
                </a:solidFill>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94E02EE2-3612-6F44-9E27-26D0ED2550FA}"/>
              </a:ext>
            </a:extLst>
          </p:cNvPr>
          <p:cNvSpPr>
            <a:spLocks noGrp="1"/>
          </p:cNvSpPr>
          <p:nvPr>
            <p:ph idx="11"/>
          </p:nvPr>
        </p:nvSpPr>
        <p:spPr>
          <a:xfrm>
            <a:off x="4715931" y="1195917"/>
            <a:ext cx="3785131" cy="2179372"/>
          </a:xfrm>
          <a:prstGeom prst="rect">
            <a:avLst/>
          </a:prstGeom>
        </p:spPr>
        <p:txBody>
          <a:bodyPr/>
          <a:lstStyle>
            <a:lvl1pPr>
              <a:defRPr sz="1800" b="0" i="0" baseline="0">
                <a:solidFill>
                  <a:schemeClr val="bg2"/>
                </a:solidFill>
                <a:latin typeface="Arial" charset="0"/>
                <a:cs typeface="Myriad Pro Light"/>
              </a:defRPr>
            </a:lvl1pPr>
            <a:lvl2pPr>
              <a:defRPr sz="1600" b="0" i="0" baseline="0">
                <a:solidFill>
                  <a:schemeClr val="bg2"/>
                </a:solidFill>
                <a:latin typeface="Arial" charset="0"/>
                <a:cs typeface="Myriad Pro Light"/>
              </a:defRPr>
            </a:lvl2pPr>
            <a:lvl3pPr>
              <a:defRPr sz="1400" b="0" i="0" baseline="0">
                <a:solidFill>
                  <a:schemeClr val="bg2"/>
                </a:solidFill>
                <a:latin typeface="Arial" charset="0"/>
                <a:cs typeface="Myriad Pro Light"/>
              </a:defRPr>
            </a:lvl3pPr>
            <a:lvl4pPr>
              <a:defRPr sz="1400" b="0" i="0" baseline="0">
                <a:solidFill>
                  <a:schemeClr val="bg2"/>
                </a:solidFill>
                <a:latin typeface="Arial" charset="0"/>
                <a:cs typeface="Myriad Pro Light"/>
              </a:defRPr>
            </a:lvl4pPr>
            <a:lvl5pPr>
              <a:defRPr sz="1400" b="0" i="0" baseline="0">
                <a:solidFill>
                  <a:schemeClr val="bg2"/>
                </a:solidFill>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8971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812470"/>
            <a:ext cx="7210927" cy="2951617"/>
          </a:xfrm>
          <a:prstGeom prst="rect">
            <a:avLst/>
          </a:prstGeom>
        </p:spPr>
        <p:txBody>
          <a:bodyPr wrap="square" lIns="0" tIns="0" rIns="0" bIns="0">
            <a:noAutofit/>
          </a:bodyPr>
          <a:lstStyle>
            <a:lvl1pPr marL="0" indent="0">
              <a:spcBef>
                <a:spcPts val="984"/>
              </a:spcBef>
              <a:buNone/>
              <a:defRPr sz="1800" baseline="0">
                <a:solidFill>
                  <a:srgbClr val="FF0000"/>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 People will either try to read everything or copy down everything and will quickly lose interest. Use more slides, list only the key points, and add the details verbally.</a:t>
            </a:r>
          </a:p>
          <a:p>
            <a:pPr lvl="0"/>
            <a:endParaRPr lang="en-US" altLang="en-US" dirty="0"/>
          </a:p>
          <a:p>
            <a:pPr lvl="0"/>
            <a:r>
              <a:rPr lang="en-US" altLang="en-US" dirty="0"/>
              <a:t>No recommended slide  </a:t>
            </a:r>
            <a:endParaRPr lang="en-US" dirty="0"/>
          </a:p>
        </p:txBody>
      </p:sp>
      <p:sp>
        <p:nvSpPr>
          <p:cNvPr id="10" name="Text Placeholder 3">
            <a:extLst>
              <a:ext uri="{FF2B5EF4-FFF2-40B4-BE49-F238E27FC236}">
                <a16:creationId xmlns:a16="http://schemas.microsoft.com/office/drawing/2014/main" id="{C7BC68FE-2708-634C-BF48-63FA1AE7C6CF}"/>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6" name="Title 1">
            <a:extLst>
              <a:ext uri="{FF2B5EF4-FFF2-40B4-BE49-F238E27FC236}">
                <a16:creationId xmlns:a16="http://schemas.microsoft.com/office/drawing/2014/main" id="{49D20DDD-2AE6-4146-833D-67A5A96FC26C}"/>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Tree>
    <p:extLst>
      <p:ext uri="{BB962C8B-B14F-4D97-AF65-F5344CB8AC3E}">
        <p14:creationId xmlns:p14="http://schemas.microsoft.com/office/powerpoint/2010/main" val="2019391450"/>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93069" y="274638"/>
            <a:ext cx="5601506" cy="1272279"/>
          </a:xfrm>
          <a:prstGeom prst="rect">
            <a:avLst/>
          </a:prstGeom>
        </p:spPr>
        <p:txBody>
          <a:bodyPr anchor="t" anchorCtr="0">
            <a:noAutofit/>
          </a:bodyPr>
          <a:lstStyle>
            <a:lvl1pPr algn="l">
              <a:defRPr sz="2800" baseline="0">
                <a:solidFill>
                  <a:schemeClr val="tx1"/>
                </a:solidFill>
                <a:latin typeface="arial" charset="0"/>
              </a:defRPr>
            </a:lvl1pPr>
          </a:lstStyle>
          <a:p>
            <a:r>
              <a:rPr lang="en-US" dirty="0"/>
              <a:t>Click to edit Master title style</a:t>
            </a:r>
          </a:p>
        </p:txBody>
      </p:sp>
      <p:sp>
        <p:nvSpPr>
          <p:cNvPr id="6" name="Text Placeholder 5"/>
          <p:cNvSpPr>
            <a:spLocks noGrp="1"/>
          </p:cNvSpPr>
          <p:nvPr>
            <p:ph type="body" sz="quarter" idx="11"/>
          </p:nvPr>
        </p:nvSpPr>
        <p:spPr>
          <a:xfrm>
            <a:off x="1693069" y="1863176"/>
            <a:ext cx="7052851" cy="2658024"/>
          </a:xfrm>
          <a:prstGeom prst="rect">
            <a:avLst/>
          </a:prstGeom>
        </p:spPr>
        <p:txBody>
          <a:bodyPr/>
          <a:lstStyle>
            <a:lvl1pPr>
              <a:defRPr sz="1800" baseline="0">
                <a:solidFill>
                  <a:schemeClr val="tx1"/>
                </a:solidFill>
                <a:latin typeface="arial" charset="0"/>
              </a:defRPr>
            </a:lvl1pPr>
            <a:lvl2pPr>
              <a:defRPr sz="1800" baseline="0">
                <a:solidFill>
                  <a:schemeClr val="tx1"/>
                </a:solidFill>
                <a:latin typeface="arial" charset="0"/>
              </a:defRPr>
            </a:lvl2pPr>
            <a:lvl3pPr>
              <a:defRPr sz="1800" baseline="0">
                <a:solidFill>
                  <a:schemeClr val="tx1"/>
                </a:solidFill>
                <a:latin typeface="arial" charset="0"/>
              </a:defRPr>
            </a:lvl3pPr>
            <a:lvl4pPr>
              <a:defRPr sz="1800" baseline="0">
                <a:solidFill>
                  <a:schemeClr val="tx1"/>
                </a:solidFill>
                <a:latin typeface="arial" charset="0"/>
              </a:defRPr>
            </a:lvl4pPr>
            <a:lvl5pPr>
              <a:defRPr sz="1800" baseline="0">
                <a:solidFill>
                  <a:schemeClr val="tx1"/>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7145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015" y="2079010"/>
            <a:ext cx="7908185" cy="841990"/>
          </a:xfrm>
          <a:prstGeom prst="rect">
            <a:avLst/>
          </a:prstGeom>
        </p:spPr>
        <p:txBody>
          <a:bodyPr anchor="t"/>
          <a:lstStyle>
            <a:lvl1pPr marL="0" indent="0" algn="ctr">
              <a:buNone/>
              <a:defRPr sz="3600" baseline="0">
                <a:solidFill>
                  <a:schemeClr val="bg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a:t>
            </a:r>
          </a:p>
        </p:txBody>
      </p:sp>
    </p:spTree>
    <p:extLst>
      <p:ext uri="{BB962C8B-B14F-4D97-AF65-F5344CB8AC3E}">
        <p14:creationId xmlns:p14="http://schemas.microsoft.com/office/powerpoint/2010/main" val="1961739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67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4981575" y="1243262"/>
            <a:ext cx="3633788" cy="3520826"/>
          </a:xfrm>
          <a:prstGeom prst="rect">
            <a:avLst/>
          </a:prstGeom>
        </p:spPr>
        <p:txBody>
          <a:bodyPr/>
          <a:lstStyle>
            <a:lvl1pP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0197BE77-7D28-9E47-A7B4-0FBDC883282C}"/>
              </a:ext>
            </a:extLst>
          </p:cNvPr>
          <p:cNvSpPr>
            <a:spLocks noGrp="1"/>
          </p:cNvSpPr>
          <p:nvPr>
            <p:ph type="body" sz="quarter" idx="13" hasCustomPrompt="1"/>
          </p:nvPr>
        </p:nvSpPr>
        <p:spPr>
          <a:xfrm>
            <a:off x="1403684" y="1564783"/>
            <a:ext cx="3345049" cy="271100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 use images and bulleted list to share the information, add images”</a:t>
            </a:r>
          </a:p>
        </p:txBody>
      </p:sp>
      <p:sp>
        <p:nvSpPr>
          <p:cNvPr id="5" name="Title 1">
            <a:extLst>
              <a:ext uri="{FF2B5EF4-FFF2-40B4-BE49-F238E27FC236}">
                <a16:creationId xmlns:a16="http://schemas.microsoft.com/office/drawing/2014/main" id="{592D2AB1-D3CD-D54A-A700-61CB95A0E6A5}"/>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269636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3046918"/>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a:p>
            <a:pPr lvl="0"/>
            <a:endParaRPr lang="en-US" altLang="en-US" dirty="0"/>
          </a:p>
          <a:p>
            <a:pPr lvl="0"/>
            <a:r>
              <a:rPr lang="en-US" altLang="en-US" dirty="0"/>
              <a:t>Font minimum size 24pt and keep font sizes consistent in all slides</a:t>
            </a:r>
            <a:endParaRPr lang="en-US" dirty="0"/>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Tree>
    <p:extLst>
      <p:ext uri="{BB962C8B-B14F-4D97-AF65-F5344CB8AC3E}">
        <p14:creationId xmlns:p14="http://schemas.microsoft.com/office/powerpoint/2010/main" val="150086663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165962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9" name="Text Placeholder 3">
            <a:extLst>
              <a:ext uri="{FF2B5EF4-FFF2-40B4-BE49-F238E27FC236}">
                <a16:creationId xmlns:a16="http://schemas.microsoft.com/office/drawing/2014/main" id="{9877F44C-769C-E048-852A-0634741F3780}"/>
              </a:ext>
            </a:extLst>
          </p:cNvPr>
          <p:cNvSpPr>
            <a:spLocks noGrp="1"/>
          </p:cNvSpPr>
          <p:nvPr>
            <p:ph type="body" sz="quarter" idx="14" hasCustomPrompt="1"/>
          </p:nvPr>
        </p:nvSpPr>
        <p:spPr>
          <a:xfrm>
            <a:off x="2408349" y="3747752"/>
            <a:ext cx="6206261" cy="1007935"/>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426913073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3625517" cy="3024786"/>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7" name="Text Placeholder 3">
            <a:extLst>
              <a:ext uri="{FF2B5EF4-FFF2-40B4-BE49-F238E27FC236}">
                <a16:creationId xmlns:a16="http://schemas.microsoft.com/office/drawing/2014/main" id="{0ECDDDD0-E3BA-5642-A23E-E19BE96D3304}"/>
              </a:ext>
            </a:extLst>
          </p:cNvPr>
          <p:cNvSpPr>
            <a:spLocks noGrp="1"/>
          </p:cNvSpPr>
          <p:nvPr>
            <p:ph type="body" sz="quarter" idx="14" hasCustomPrompt="1"/>
          </p:nvPr>
        </p:nvSpPr>
        <p:spPr>
          <a:xfrm>
            <a:off x="5576553" y="2240924"/>
            <a:ext cx="3038058" cy="2514763"/>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152174588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01426A"/>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A1B577E-6487-874B-8ED9-399599433F29}"/>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5" name="Text Placeholder 10">
            <a:extLst>
              <a:ext uri="{FF2B5EF4-FFF2-40B4-BE49-F238E27FC236}">
                <a16:creationId xmlns:a16="http://schemas.microsoft.com/office/drawing/2014/main" id="{93DB3212-C890-FD49-BA73-FF106A9D3135}"/>
              </a:ext>
            </a:extLst>
          </p:cNvPr>
          <p:cNvSpPr>
            <a:spLocks noGrp="1"/>
          </p:cNvSpPr>
          <p:nvPr>
            <p:ph type="body" sz="quarter" idx="11" hasCustomPrompt="1"/>
          </p:nvPr>
        </p:nvSpPr>
        <p:spPr>
          <a:xfrm>
            <a:off x="1403684" y="1390505"/>
            <a:ext cx="721092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4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baseline="0">
                <a:solidFill>
                  <a:schemeClr val="bg1"/>
                </a:solidFill>
                <a:latin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Arial 24pt</a:t>
            </a:r>
          </a:p>
          <a:p>
            <a:pPr lvl="0"/>
            <a:r>
              <a:rPr lang="en-US" altLang="en-US" dirty="0"/>
              <a:t>If more Bulleted Items are needed</a:t>
            </a:r>
            <a:br>
              <a:rPr lang="en-US" altLang="en-US" dirty="0"/>
            </a:br>
            <a:r>
              <a:rPr lang="en-US" altLang="en-US" dirty="0"/>
              <a:t>use another slide and add transitions</a:t>
            </a:r>
          </a:p>
          <a:p>
            <a:pPr lvl="0"/>
            <a:r>
              <a:rPr lang="en-US" altLang="en-US" dirty="0"/>
              <a:t>Use basic transitions like this one</a:t>
            </a:r>
          </a:p>
          <a:p>
            <a:pPr lvl="0"/>
            <a:r>
              <a:rPr lang="en-US" altLang="en-US" dirty="0"/>
              <a:t>It is better to have more slide than one slide with small text</a:t>
            </a:r>
          </a:p>
        </p:txBody>
      </p:sp>
    </p:spTree>
    <p:extLst>
      <p:ext uri="{BB962C8B-B14F-4D97-AF65-F5344CB8AC3E}">
        <p14:creationId xmlns:p14="http://schemas.microsoft.com/office/powerpoint/2010/main" val="2650440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4981575" y="1243262"/>
            <a:ext cx="3633788" cy="3520826"/>
          </a:xfrm>
          <a:prstGeom prst="rect">
            <a:avLst/>
          </a:prstGeom>
        </p:spPr>
        <p:txBody>
          <a:bodyPr/>
          <a:lstStyle>
            <a:lvl1pP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0197BE77-7D28-9E47-A7B4-0FBDC883282C}"/>
              </a:ext>
            </a:extLst>
          </p:cNvPr>
          <p:cNvSpPr>
            <a:spLocks noGrp="1"/>
          </p:cNvSpPr>
          <p:nvPr>
            <p:ph type="body" sz="quarter" idx="13" hasCustomPrompt="1"/>
          </p:nvPr>
        </p:nvSpPr>
        <p:spPr>
          <a:xfrm>
            <a:off x="1403684" y="1243262"/>
            <a:ext cx="3345049" cy="894631"/>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a:t>
            </a:r>
          </a:p>
        </p:txBody>
      </p:sp>
      <p:sp>
        <p:nvSpPr>
          <p:cNvPr id="5" name="Title 1">
            <a:extLst>
              <a:ext uri="{FF2B5EF4-FFF2-40B4-BE49-F238E27FC236}">
                <a16:creationId xmlns:a16="http://schemas.microsoft.com/office/drawing/2014/main" id="{592D2AB1-D3CD-D54A-A700-61CB95A0E6A5}"/>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7" name="Text Placeholder 3">
            <a:extLst>
              <a:ext uri="{FF2B5EF4-FFF2-40B4-BE49-F238E27FC236}">
                <a16:creationId xmlns:a16="http://schemas.microsoft.com/office/drawing/2014/main" id="{ED898A3D-2039-4A43-9208-785193E6274D}"/>
              </a:ext>
            </a:extLst>
          </p:cNvPr>
          <p:cNvSpPr>
            <a:spLocks noGrp="1"/>
          </p:cNvSpPr>
          <p:nvPr>
            <p:ph type="body" sz="quarter" idx="14" hasCustomPrompt="1"/>
          </p:nvPr>
        </p:nvSpPr>
        <p:spPr>
          <a:xfrm>
            <a:off x="1403684" y="3348507"/>
            <a:ext cx="3345049" cy="1429555"/>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altLang="en-US" dirty="0"/>
              <a:t>It is better to have more slide than one slide with small text</a:t>
            </a:r>
          </a:p>
        </p:txBody>
      </p:sp>
      <p:sp>
        <p:nvSpPr>
          <p:cNvPr id="8" name="Text Placeholder 3">
            <a:extLst>
              <a:ext uri="{FF2B5EF4-FFF2-40B4-BE49-F238E27FC236}">
                <a16:creationId xmlns:a16="http://schemas.microsoft.com/office/drawing/2014/main" id="{57AC5275-2384-3C45-B18F-A0E0036F299C}"/>
              </a:ext>
            </a:extLst>
          </p:cNvPr>
          <p:cNvSpPr>
            <a:spLocks noGrp="1"/>
          </p:cNvSpPr>
          <p:nvPr>
            <p:ph type="body" sz="quarter" idx="15" hasCustomPrompt="1"/>
          </p:nvPr>
        </p:nvSpPr>
        <p:spPr>
          <a:xfrm>
            <a:off x="721217" y="2235080"/>
            <a:ext cx="4027516" cy="1007935"/>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“Always use 24pt font in slide, re-write you text to fit”</a:t>
            </a:r>
          </a:p>
        </p:txBody>
      </p:sp>
    </p:spTree>
    <p:extLst>
      <p:ext uri="{BB962C8B-B14F-4D97-AF65-F5344CB8AC3E}">
        <p14:creationId xmlns:p14="http://schemas.microsoft.com/office/powerpoint/2010/main" val="2772661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1403684" y="2073728"/>
            <a:ext cx="1902279" cy="1506538"/>
          </a:xfrm>
          <a:prstGeom prst="rect">
            <a:avLst/>
          </a:prstGeom>
        </p:spPr>
        <p:txBody>
          <a:bodyPr/>
          <a:lstStyle>
            <a:lvl1pPr>
              <a:defRPr>
                <a:solidFill>
                  <a:schemeClr val="bg1"/>
                </a:solidFill>
              </a:defRPr>
            </a:lvl1pPr>
          </a:lstStyle>
          <a:p>
            <a:endParaRPr lang="en-US" dirty="0"/>
          </a:p>
        </p:txBody>
      </p:sp>
      <p:sp>
        <p:nvSpPr>
          <p:cNvPr id="7" name="Text Placeholder 10">
            <a:extLst>
              <a:ext uri="{FF2B5EF4-FFF2-40B4-BE49-F238E27FC236}">
                <a16:creationId xmlns:a16="http://schemas.microsoft.com/office/drawing/2014/main" id="{73546E83-C48C-DF42-9361-B4FEAAC54A30}"/>
              </a:ext>
            </a:extLst>
          </p:cNvPr>
          <p:cNvSpPr>
            <a:spLocks noGrp="1"/>
          </p:cNvSpPr>
          <p:nvPr>
            <p:ph type="body" sz="quarter" idx="11" hasCustomPrompt="1"/>
          </p:nvPr>
        </p:nvSpPr>
        <p:spPr>
          <a:xfrm>
            <a:off x="3780064" y="1526720"/>
            <a:ext cx="483454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8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Use consistent wording</a:t>
            </a:r>
          </a:p>
          <a:p>
            <a:pPr lvl="1"/>
            <a:r>
              <a:rPr lang="en-US" altLang="en-US" dirty="0"/>
              <a:t>Improved test scores</a:t>
            </a:r>
          </a:p>
          <a:p>
            <a:pPr lvl="1"/>
            <a:r>
              <a:rPr lang="en-US" altLang="en-US" dirty="0"/>
              <a:t>Expanding Knowledge</a:t>
            </a:r>
          </a:p>
          <a:p>
            <a:pPr lvl="1"/>
            <a:r>
              <a:rPr lang="en-US" altLang="en-US" dirty="0"/>
              <a:t>Reduce time off task</a:t>
            </a:r>
          </a:p>
          <a:p>
            <a:pPr lvl="1"/>
            <a:r>
              <a:rPr lang="en-US" altLang="en-US" dirty="0"/>
              <a:t>Grades increase</a:t>
            </a:r>
          </a:p>
          <a:p>
            <a:pPr lvl="1"/>
            <a:r>
              <a:rPr lang="en-US" altLang="en-US" dirty="0"/>
              <a:t>No more than 5-6 bullets</a:t>
            </a:r>
          </a:p>
        </p:txBody>
      </p:sp>
      <p:sp>
        <p:nvSpPr>
          <p:cNvPr id="5" name="Title 1">
            <a:extLst>
              <a:ext uri="{FF2B5EF4-FFF2-40B4-BE49-F238E27FC236}">
                <a16:creationId xmlns:a16="http://schemas.microsoft.com/office/drawing/2014/main" id="{17FF17DB-3448-3449-A156-A92181C50D58}"/>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166359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42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828A70-DFE8-1F4F-8E07-DFE7C8989D2C}"/>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87353" y="326003"/>
            <a:ext cx="1024466" cy="1024466"/>
          </a:xfrm>
          <a:prstGeom prst="rect">
            <a:avLst/>
          </a:prstGeom>
        </p:spPr>
      </p:pic>
      <p:sp>
        <p:nvSpPr>
          <p:cNvPr id="3" name="Rectangle 2">
            <a:extLst>
              <a:ext uri="{FF2B5EF4-FFF2-40B4-BE49-F238E27FC236}">
                <a16:creationId xmlns:a16="http://schemas.microsoft.com/office/drawing/2014/main" id="{9811052E-917E-CC44-8EB6-06C3F6916909}"/>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60087"/>
      </p:ext>
    </p:extLst>
  </p:cSld>
  <p:clrMap bg1="lt1" tx1="dk1" bg2="lt2" tx2="dk2" accent1="accent1" accent2="accent2" accent3="accent3" accent4="accent4" accent5="accent5" accent6="accent6" hlink="hlink" folHlink="folHlink"/>
  <p:sldLayoutIdLst>
    <p:sldLayoutId id="2147483663" r:id="rId1"/>
    <p:sldLayoutId id="2147483650" r:id="rId2"/>
    <p:sldLayoutId id="2147483668" r:id="rId3"/>
    <p:sldLayoutId id="2147483660" r:id="rId4"/>
    <p:sldLayoutId id="2147483669" r:id="rId5"/>
    <p:sldLayoutId id="2147483670" r:id="rId6"/>
    <p:sldLayoutId id="2147483657" r:id="rId7"/>
    <p:sldLayoutId id="2147483661" r:id="rId8"/>
    <p:sldLayoutId id="2147483655" r:id="rId9"/>
    <p:sldLayoutId id="2147483658" r:id="rId10"/>
    <p:sldLayoutId id="2147483659" r:id="rId11"/>
    <p:sldLayoutId id="2147483656" r:id="rId12"/>
    <p:sldLayoutId id="2147483665" r:id="rId13"/>
    <p:sldLayoutId id="2147483666" r:id="rId14"/>
    <p:sldLayoutId id="2147483667" r:id="rId15"/>
    <p:sldLayoutId id="2147483649" r:id="rId16"/>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9950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FFD1C5-6422-3F4C-A040-D91AFC198347}"/>
              </a:ext>
            </a:extLst>
          </p:cNvPr>
          <p:cNvSpPr txBox="1"/>
          <p:nvPr/>
        </p:nvSpPr>
        <p:spPr>
          <a:xfrm>
            <a:off x="127416" y="517160"/>
            <a:ext cx="4182256"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TRANSPORTATION</a:t>
            </a:r>
          </a:p>
        </p:txBody>
      </p:sp>
      <p:sp>
        <p:nvSpPr>
          <p:cNvPr id="4" name="TextBox 3">
            <a:extLst>
              <a:ext uri="{FF2B5EF4-FFF2-40B4-BE49-F238E27FC236}">
                <a16:creationId xmlns:a16="http://schemas.microsoft.com/office/drawing/2014/main" id="{2EB6F9CD-8DCC-874A-AE9F-07D8F140C81B}"/>
              </a:ext>
            </a:extLst>
          </p:cNvPr>
          <p:cNvSpPr txBox="1"/>
          <p:nvPr/>
        </p:nvSpPr>
        <p:spPr>
          <a:xfrm>
            <a:off x="127416" y="1596451"/>
            <a:ext cx="4182256" cy="141577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a:solidFill>
                  <a:prstClr val="white"/>
                </a:solidFill>
                <a:latin typeface="Arial" panose="020B0604020202020204" pitchFamily="34" charset="0"/>
                <a:cs typeface="Arial" panose="020B0604020202020204" pitchFamily="34" charset="0"/>
              </a:rPr>
              <a:t>Final </a:t>
            </a:r>
            <a:r>
              <a:rPr lang="en-US" sz="2400" dirty="0">
                <a:solidFill>
                  <a:prstClr val="white"/>
                </a:solidFill>
                <a:latin typeface="Arial" panose="020B0604020202020204" pitchFamily="34" charset="0"/>
                <a:cs typeface="Arial" panose="020B0604020202020204" pitchFamily="34" charset="0"/>
              </a:rPr>
              <a:t>Traffic Calming Design &amp; Public Comment</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4153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431442" y="1367530"/>
            <a:ext cx="7988072" cy="3161763"/>
          </a:xfrm>
        </p:spPr>
        <p:txBody>
          <a:bodyPr/>
          <a:lstStyle/>
          <a:p>
            <a:pPr marL="342900" indent="-342900">
              <a:buFont typeface="Arial" panose="020B0604020202020204" pitchFamily="34" charset="0"/>
              <a:buChar char="•"/>
            </a:pPr>
            <a:r>
              <a:rPr lang="en-US" dirty="0"/>
              <a:t>Once the public comment period for the Final Design ends, the neighborhood will be sent a Final Ballot asking if you want the project constructed.  Ballot approval thresholds are shown below:</a:t>
            </a:r>
          </a:p>
          <a:p>
            <a:pPr marL="342900" indent="-342900">
              <a:buFont typeface="Arial" panose="020B0604020202020204" pitchFamily="34" charset="0"/>
              <a:buChar char="•"/>
            </a:pPr>
            <a:r>
              <a:rPr lang="en-US" sz="2000" dirty="0"/>
              <a:t>On-street</a:t>
            </a:r>
          </a:p>
          <a:p>
            <a:pPr marL="800100" lvl="1" indent="-342900">
              <a:buFont typeface="Arial" panose="020B0604020202020204" pitchFamily="34" charset="0"/>
              <a:buChar char="•"/>
            </a:pPr>
            <a:r>
              <a:rPr lang="en-US" sz="1800" dirty="0"/>
              <a:t>Approval Rating Minimum: 70%</a:t>
            </a:r>
          </a:p>
          <a:p>
            <a:pPr marL="342900" indent="-342900">
              <a:buFont typeface="Arial" panose="020B0604020202020204" pitchFamily="34" charset="0"/>
              <a:buChar char="•"/>
            </a:pPr>
            <a:r>
              <a:rPr lang="en-US" sz="2000" dirty="0"/>
              <a:t>Neighborhood</a:t>
            </a:r>
          </a:p>
          <a:p>
            <a:pPr marL="800100" lvl="1" indent="-342900">
              <a:buFont typeface="Arial" panose="020B0604020202020204" pitchFamily="34" charset="0"/>
              <a:buChar char="•"/>
            </a:pPr>
            <a:r>
              <a:rPr lang="en-US" sz="1800" dirty="0"/>
              <a:t>Approval Rating Minimum: 60%</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62478"/>
            <a:ext cx="9144000" cy="590551"/>
          </a:xfrm>
        </p:spPr>
        <p:txBody>
          <a:bodyPr/>
          <a:lstStyle/>
          <a:p>
            <a:pPr algn="ctr"/>
            <a:r>
              <a:rPr lang="en-US" dirty="0"/>
              <a:t>Next Steps</a:t>
            </a:r>
          </a:p>
        </p:txBody>
      </p:sp>
    </p:spTree>
    <p:extLst>
      <p:ext uri="{BB962C8B-B14F-4D97-AF65-F5344CB8AC3E}">
        <p14:creationId xmlns:p14="http://schemas.microsoft.com/office/powerpoint/2010/main" val="2801692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6B1884-782C-9E48-8BF7-054D16D9C4C9}"/>
              </a:ext>
            </a:extLst>
          </p:cNvPr>
          <p:cNvSpPr>
            <a:spLocks noGrp="1"/>
          </p:cNvSpPr>
          <p:nvPr>
            <p:ph type="body" idx="1"/>
          </p:nvPr>
        </p:nvSpPr>
        <p:spPr>
          <a:xfrm>
            <a:off x="479677" y="288634"/>
            <a:ext cx="7908185" cy="841990"/>
          </a:xfrm>
        </p:spPr>
        <p:txBody>
          <a:bodyPr/>
          <a:lstStyle/>
          <a:p>
            <a:r>
              <a:rPr lang="en-US" dirty="0"/>
              <a:t>Please direct all comments and questions to staff using the </a:t>
            </a:r>
            <a:r>
              <a:rPr lang="en-US" dirty="0" err="1"/>
              <a:t>PublicInput</a:t>
            </a:r>
            <a:r>
              <a:rPr lang="en-US" dirty="0"/>
              <a:t> portal </a:t>
            </a:r>
            <a:r>
              <a:rPr lang="en-US"/>
              <a:t>for Brooks Ave.  </a:t>
            </a:r>
            <a:r>
              <a:rPr lang="en-US" dirty="0"/>
              <a:t>Staff will respond and we can have a neighborhood wide conversation.</a:t>
            </a:r>
          </a:p>
        </p:txBody>
      </p:sp>
    </p:spTree>
    <p:extLst>
      <p:ext uri="{BB962C8B-B14F-4D97-AF65-F5344CB8AC3E}">
        <p14:creationId xmlns:p14="http://schemas.microsoft.com/office/powerpoint/2010/main" val="3094553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608F-22B9-1F4D-8DED-E426086AEA35}"/>
              </a:ext>
            </a:extLst>
          </p:cNvPr>
          <p:cNvSpPr>
            <a:spLocks noGrp="1"/>
          </p:cNvSpPr>
          <p:nvPr>
            <p:ph type="title"/>
          </p:nvPr>
        </p:nvSpPr>
        <p:spPr>
          <a:xfrm>
            <a:off x="0" y="355702"/>
            <a:ext cx="9144000" cy="590551"/>
          </a:xfrm>
        </p:spPr>
        <p:txBody>
          <a:bodyPr/>
          <a:lstStyle/>
          <a:p>
            <a:pPr algn="ctr"/>
            <a:r>
              <a:rPr lang="en-US" dirty="0"/>
              <a:t>Project Goal</a:t>
            </a:r>
          </a:p>
        </p:txBody>
      </p:sp>
      <p:sp>
        <p:nvSpPr>
          <p:cNvPr id="3" name="Text Placeholder 2">
            <a:extLst>
              <a:ext uri="{FF2B5EF4-FFF2-40B4-BE49-F238E27FC236}">
                <a16:creationId xmlns:a16="http://schemas.microsoft.com/office/drawing/2014/main" id="{B941637E-2E94-6546-9B6E-7F74563EF116}"/>
              </a:ext>
            </a:extLst>
          </p:cNvPr>
          <p:cNvSpPr>
            <a:spLocks noGrp="1"/>
          </p:cNvSpPr>
          <p:nvPr>
            <p:ph type="body" sz="quarter" idx="11"/>
          </p:nvPr>
        </p:nvSpPr>
        <p:spPr>
          <a:xfrm>
            <a:off x="445530" y="1487096"/>
            <a:ext cx="8234236" cy="3331029"/>
          </a:xfrm>
        </p:spPr>
        <p:txBody>
          <a:bodyPr/>
          <a:lstStyle/>
          <a:p>
            <a:r>
              <a:rPr lang="en-US" dirty="0"/>
              <a:t>The project will be deemed effective if 85% of drivers are going at or below the 25 mph speed limit and top driver speed is capped at around 5-7 mph over the speed limit</a:t>
            </a:r>
          </a:p>
          <a:p>
            <a:pPr lvl="1"/>
            <a:r>
              <a:rPr lang="en-US" sz="1600" dirty="0">
                <a:solidFill>
                  <a:srgbClr val="78AA00"/>
                </a:solidFill>
              </a:rPr>
              <a:t>Based on your location, Lake Boone </a:t>
            </a:r>
            <a:r>
              <a:rPr lang="en-US" sz="1600" dirty="0" err="1">
                <a:solidFill>
                  <a:srgbClr val="78AA00"/>
                </a:solidFill>
              </a:rPr>
              <a:t>Trl</a:t>
            </a:r>
            <a:r>
              <a:rPr lang="en-US" sz="1600" dirty="0">
                <a:solidFill>
                  <a:srgbClr val="78AA00"/>
                </a:solidFill>
              </a:rPr>
              <a:t>, Van Dyke Ave, and Woodburn Rd are the closest completed traffic calming project to you with this style of completed project.  We encourage you to go drive these streets yourself to experience the final project.</a:t>
            </a:r>
          </a:p>
          <a:p>
            <a:r>
              <a:rPr lang="en-US" dirty="0"/>
              <a:t>Once the project has been completed for approximately 6 months, an after-study will be performed to measure project effectiveness</a:t>
            </a:r>
            <a:endParaRPr lang="en-US" dirty="0">
              <a:solidFill>
                <a:srgbClr val="A9C23F"/>
              </a:solidFill>
            </a:endParaRPr>
          </a:p>
        </p:txBody>
      </p:sp>
    </p:spTree>
    <p:extLst>
      <p:ext uri="{BB962C8B-B14F-4D97-AF65-F5344CB8AC3E}">
        <p14:creationId xmlns:p14="http://schemas.microsoft.com/office/powerpoint/2010/main" val="3538688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474285-75DD-BA43-BEC8-16C19DD213AB}"/>
              </a:ext>
            </a:extLst>
          </p:cNvPr>
          <p:cNvSpPr>
            <a:spLocks noGrp="1"/>
          </p:cNvSpPr>
          <p:nvPr>
            <p:ph type="title"/>
          </p:nvPr>
        </p:nvSpPr>
        <p:spPr>
          <a:xfrm>
            <a:off x="0" y="369074"/>
            <a:ext cx="9143999" cy="590551"/>
          </a:xfrm>
        </p:spPr>
        <p:txBody>
          <a:bodyPr/>
          <a:lstStyle/>
          <a:p>
            <a:pPr algn="ctr"/>
            <a:r>
              <a:rPr lang="en-US" dirty="0">
                <a:effectLst>
                  <a:outerShdw blurRad="38100" dist="38100" dir="2700000" algn="tl">
                    <a:srgbClr val="000000">
                      <a:alpha val="43137"/>
                    </a:srgbClr>
                  </a:outerShdw>
                </a:effectLst>
              </a:rPr>
              <a:t>Evaluation Data</a:t>
            </a:r>
          </a:p>
        </p:txBody>
      </p:sp>
      <p:pic>
        <p:nvPicPr>
          <p:cNvPr id="3" name="Picture 2">
            <a:extLst>
              <a:ext uri="{FF2B5EF4-FFF2-40B4-BE49-F238E27FC236}">
                <a16:creationId xmlns:a16="http://schemas.microsoft.com/office/drawing/2014/main" id="{F591C05C-4CA9-DBFF-0DE5-F99E5FCC43A2}"/>
              </a:ext>
            </a:extLst>
          </p:cNvPr>
          <p:cNvPicPr>
            <a:picLocks noChangeAspect="1"/>
          </p:cNvPicPr>
          <p:nvPr/>
        </p:nvPicPr>
        <p:blipFill>
          <a:blip r:embed="rId2"/>
          <a:stretch>
            <a:fillRect/>
          </a:stretch>
        </p:blipFill>
        <p:spPr>
          <a:xfrm>
            <a:off x="2957085" y="1086545"/>
            <a:ext cx="3229830" cy="3872710"/>
          </a:xfrm>
          <a:prstGeom prst="rect">
            <a:avLst/>
          </a:prstGeom>
        </p:spPr>
      </p:pic>
    </p:spTree>
    <p:extLst>
      <p:ext uri="{BB962C8B-B14F-4D97-AF65-F5344CB8AC3E}">
        <p14:creationId xmlns:p14="http://schemas.microsoft.com/office/powerpoint/2010/main" val="579505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47E89E-6EC9-254D-BA53-8DE56CC4A05A}"/>
              </a:ext>
            </a:extLst>
          </p:cNvPr>
          <p:cNvSpPr>
            <a:spLocks noGrp="1"/>
          </p:cNvSpPr>
          <p:nvPr>
            <p:ph type="title"/>
          </p:nvPr>
        </p:nvSpPr>
        <p:spPr>
          <a:xfrm>
            <a:off x="0" y="398010"/>
            <a:ext cx="9144000" cy="590551"/>
          </a:xfrm>
        </p:spPr>
        <p:txBody>
          <a:bodyPr/>
          <a:lstStyle/>
          <a:p>
            <a:pPr algn="ctr"/>
            <a:r>
              <a:rPr lang="en-US" dirty="0"/>
              <a:t>Speed Cushions</a:t>
            </a:r>
            <a:br>
              <a:rPr lang="en-US" dirty="0"/>
            </a:br>
            <a:r>
              <a:rPr lang="en-US" dirty="0"/>
              <a:t>(vertical)</a:t>
            </a:r>
          </a:p>
        </p:txBody>
      </p:sp>
      <p:pic>
        <p:nvPicPr>
          <p:cNvPr id="6" name="Picture 5">
            <a:extLst>
              <a:ext uri="{FF2B5EF4-FFF2-40B4-BE49-F238E27FC236}">
                <a16:creationId xmlns:a16="http://schemas.microsoft.com/office/drawing/2014/main" id="{A9478D81-80DD-442F-9B05-CB60DDBC2E7B}"/>
              </a:ext>
            </a:extLst>
          </p:cNvPr>
          <p:cNvPicPr>
            <a:picLocks noChangeAspect="1"/>
          </p:cNvPicPr>
          <p:nvPr/>
        </p:nvPicPr>
        <p:blipFill>
          <a:blip r:embed="rId2"/>
          <a:stretch>
            <a:fillRect/>
          </a:stretch>
        </p:blipFill>
        <p:spPr>
          <a:xfrm>
            <a:off x="773155" y="1676774"/>
            <a:ext cx="4141076" cy="2514225"/>
          </a:xfrm>
          <a:prstGeom prst="rect">
            <a:avLst/>
          </a:prstGeom>
        </p:spPr>
      </p:pic>
      <p:sp>
        <p:nvSpPr>
          <p:cNvPr id="7" name="TextBox 6">
            <a:extLst>
              <a:ext uri="{FF2B5EF4-FFF2-40B4-BE49-F238E27FC236}">
                <a16:creationId xmlns:a16="http://schemas.microsoft.com/office/drawing/2014/main" id="{C9D45AEF-D6B2-4C07-A648-A8FDA2F28B4C}"/>
              </a:ext>
            </a:extLst>
          </p:cNvPr>
          <p:cNvSpPr txBox="1"/>
          <p:nvPr/>
        </p:nvSpPr>
        <p:spPr>
          <a:xfrm>
            <a:off x="1041009" y="4346917"/>
            <a:ext cx="3453619" cy="461665"/>
          </a:xfrm>
          <a:prstGeom prst="rect">
            <a:avLst/>
          </a:prstGeom>
        </p:spPr>
        <p:txBody>
          <a:bodyPr vert="horz" wrap="square" rtlCol="0">
            <a:spAutoFit/>
          </a:bodyPr>
          <a:lstStyle/>
          <a:p>
            <a:pPr algn="l"/>
            <a:r>
              <a:rPr lang="en-US" sz="1200" dirty="0">
                <a:solidFill>
                  <a:srgbClr val="A9C23F"/>
                </a:solidFill>
              </a:rPr>
              <a:t>*Speed Cushion dimensions vary based on roadway dimensions</a:t>
            </a:r>
          </a:p>
        </p:txBody>
      </p:sp>
      <p:pic>
        <p:nvPicPr>
          <p:cNvPr id="1026" name="Picture 2">
            <a:extLst>
              <a:ext uri="{FF2B5EF4-FFF2-40B4-BE49-F238E27FC236}">
                <a16:creationId xmlns:a16="http://schemas.microsoft.com/office/drawing/2014/main" id="{B29C6B01-619E-4086-BAAB-B6F5281B03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914232" y="1676773"/>
            <a:ext cx="3435712" cy="251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3667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DB5DA9-7D63-D945-B04D-D73B4826852C}"/>
              </a:ext>
            </a:extLst>
          </p:cNvPr>
          <p:cNvSpPr>
            <a:spLocks noGrp="1"/>
          </p:cNvSpPr>
          <p:nvPr>
            <p:ph type="body" sz="quarter" idx="11"/>
          </p:nvPr>
        </p:nvSpPr>
        <p:spPr>
          <a:xfrm>
            <a:off x="288388" y="2186613"/>
            <a:ext cx="4360984" cy="3046918"/>
          </a:xfrm>
        </p:spPr>
        <p:txBody>
          <a:bodyPr/>
          <a:lstStyle/>
          <a:p>
            <a:pPr marL="342900" indent="-342900">
              <a:buFont typeface="Arial" panose="020B0604020202020204" pitchFamily="34" charset="0"/>
              <a:buChar char="•"/>
            </a:pPr>
            <a:r>
              <a:rPr lang="en-US" sz="1750" dirty="0"/>
              <a:t>Can be as effective as speed humps</a:t>
            </a:r>
          </a:p>
          <a:p>
            <a:pPr marL="342900" indent="-342900">
              <a:buFont typeface="Arial" panose="020B0604020202020204" pitchFamily="34" charset="0"/>
              <a:buChar char="•"/>
            </a:pPr>
            <a:r>
              <a:rPr lang="en-US" sz="1750" dirty="0"/>
              <a:t>Relatively low impact installation timeline, but slightly slower than a standard hump as more labor is required</a:t>
            </a:r>
          </a:p>
          <a:p>
            <a:pPr marL="342900" indent="-342900">
              <a:buFont typeface="Arial" panose="020B0604020202020204" pitchFamily="34" charset="0"/>
              <a:buChar char="•"/>
            </a:pPr>
            <a:r>
              <a:rPr lang="en-US" sz="1750" dirty="0"/>
              <a:t>Versatile placement options based on compact footprint</a:t>
            </a:r>
          </a:p>
          <a:p>
            <a:pPr marL="342900" indent="-342900">
              <a:buFont typeface="Arial" panose="020B0604020202020204" pitchFamily="34" charset="0"/>
              <a:buChar char="•"/>
            </a:pPr>
            <a:r>
              <a:rPr lang="en-US" sz="1750" dirty="0"/>
              <a:t>Slightly faster emergency service’s response times due to tire slits for larger vehicles</a:t>
            </a:r>
          </a:p>
        </p:txBody>
      </p:sp>
      <p:sp>
        <p:nvSpPr>
          <p:cNvPr id="3" name="Text Placeholder 2">
            <a:extLst>
              <a:ext uri="{FF2B5EF4-FFF2-40B4-BE49-F238E27FC236}">
                <a16:creationId xmlns:a16="http://schemas.microsoft.com/office/drawing/2014/main" id="{D9865536-3453-0849-B3BF-EAA28E0E8209}"/>
              </a:ext>
            </a:extLst>
          </p:cNvPr>
          <p:cNvSpPr>
            <a:spLocks noGrp="1"/>
          </p:cNvSpPr>
          <p:nvPr>
            <p:ph type="body" sz="quarter" idx="13"/>
          </p:nvPr>
        </p:nvSpPr>
        <p:spPr>
          <a:xfrm>
            <a:off x="1848005" y="1703198"/>
            <a:ext cx="2112248" cy="477962"/>
          </a:xfrm>
        </p:spPr>
        <p:txBody>
          <a:bodyPr/>
          <a:lstStyle/>
          <a:p>
            <a:r>
              <a:rPr lang="en-US" sz="2400" u="sng" dirty="0"/>
              <a:t>Pros</a:t>
            </a:r>
          </a:p>
        </p:txBody>
      </p:sp>
      <p:sp>
        <p:nvSpPr>
          <p:cNvPr id="5" name="TextBox 4">
            <a:extLst>
              <a:ext uri="{FF2B5EF4-FFF2-40B4-BE49-F238E27FC236}">
                <a16:creationId xmlns:a16="http://schemas.microsoft.com/office/drawing/2014/main" id="{9DEB6AAA-5318-4247-8343-E8BCAFAB3F54}"/>
              </a:ext>
            </a:extLst>
          </p:cNvPr>
          <p:cNvSpPr txBox="1"/>
          <p:nvPr/>
        </p:nvSpPr>
        <p:spPr>
          <a:xfrm>
            <a:off x="5499278" y="1637157"/>
            <a:ext cx="1912513" cy="461665"/>
          </a:xfrm>
          <a:prstGeom prst="rect">
            <a:avLst/>
          </a:prstGeom>
        </p:spPr>
        <p:txBody>
          <a:bodyPr vert="horz" wrap="square" rtlCol="0">
            <a:spAutoFit/>
          </a:bodyPr>
          <a:lstStyle/>
          <a:p>
            <a:pPr algn="l"/>
            <a:r>
              <a:rPr lang="en-US" sz="2400" u="sng" dirty="0">
                <a:solidFill>
                  <a:srgbClr val="A9C23F"/>
                </a:solidFill>
                <a:latin typeface="Arial" panose="020B0604020202020204" pitchFamily="34" charset="0"/>
                <a:cs typeface="Arial" panose="020B0604020202020204" pitchFamily="34" charset="0"/>
              </a:rPr>
              <a:t>Cons</a:t>
            </a:r>
          </a:p>
        </p:txBody>
      </p:sp>
      <p:sp>
        <p:nvSpPr>
          <p:cNvPr id="6" name="TextBox 5">
            <a:extLst>
              <a:ext uri="{FF2B5EF4-FFF2-40B4-BE49-F238E27FC236}">
                <a16:creationId xmlns:a16="http://schemas.microsoft.com/office/drawing/2014/main" id="{7EBCC2DD-E9B1-4C16-B212-4CC551A42778}"/>
              </a:ext>
            </a:extLst>
          </p:cNvPr>
          <p:cNvSpPr txBox="1"/>
          <p:nvPr/>
        </p:nvSpPr>
        <p:spPr>
          <a:xfrm>
            <a:off x="4882875" y="2186613"/>
            <a:ext cx="3593206" cy="2233945"/>
          </a:xfrm>
          <a:prstGeom prst="rect">
            <a:avLst/>
          </a:prstGeom>
        </p:spPr>
        <p:txBody>
          <a:bodyPr vert="horz" wrap="square" rtlCol="0">
            <a:spAutoFit/>
          </a:bodyPr>
          <a:lstStyle/>
          <a:p>
            <a:pPr marL="342900" indent="-342900">
              <a:spcBef>
                <a:spcPts val="984"/>
              </a:spcBef>
              <a:buFont typeface="Arial" panose="020B0604020202020204" pitchFamily="34" charset="0"/>
              <a:buChar char="•"/>
            </a:pPr>
            <a:r>
              <a:rPr lang="en-US" sz="1750" dirty="0">
                <a:latin typeface="Arial" panose="020B0604020202020204" pitchFamily="34" charset="0"/>
              </a:rPr>
              <a:t>Does not contrast as much with existing roadway</a:t>
            </a:r>
          </a:p>
          <a:p>
            <a:pPr marL="342900" indent="-342900">
              <a:spcBef>
                <a:spcPts val="984"/>
              </a:spcBef>
              <a:buFont typeface="Arial" panose="020B0604020202020204" pitchFamily="34" charset="0"/>
              <a:buChar char="•"/>
            </a:pPr>
            <a:r>
              <a:rPr lang="en-US" sz="1750" dirty="0">
                <a:latin typeface="Arial" panose="020B0604020202020204" pitchFamily="34" charset="0"/>
              </a:rPr>
              <a:t>Reduced driving comfort</a:t>
            </a:r>
          </a:p>
          <a:p>
            <a:pPr marL="342900" indent="-342900">
              <a:spcBef>
                <a:spcPts val="984"/>
              </a:spcBef>
              <a:buFont typeface="Arial" panose="020B0604020202020204" pitchFamily="34" charset="0"/>
              <a:buChar char="•"/>
            </a:pPr>
            <a:r>
              <a:rPr lang="en-US" sz="1750" dirty="0">
                <a:latin typeface="Arial" panose="020B0604020202020204" pitchFamily="34" charset="0"/>
              </a:rPr>
              <a:t>There is still some level of delay to emergency service’s response times when compared with no treatment</a:t>
            </a:r>
            <a:endParaRPr lang="en-US" sz="2800" dirty="0">
              <a:solidFill>
                <a:srgbClr val="A9C23F"/>
              </a:solidFill>
            </a:endParaRPr>
          </a:p>
        </p:txBody>
      </p:sp>
      <p:sp>
        <p:nvSpPr>
          <p:cNvPr id="7" name="Title 3">
            <a:extLst>
              <a:ext uri="{FF2B5EF4-FFF2-40B4-BE49-F238E27FC236}">
                <a16:creationId xmlns:a16="http://schemas.microsoft.com/office/drawing/2014/main" id="{2D01A2CE-C9C7-411A-9F72-C5F498547C3A}"/>
              </a:ext>
            </a:extLst>
          </p:cNvPr>
          <p:cNvSpPr>
            <a:spLocks noGrp="1"/>
          </p:cNvSpPr>
          <p:nvPr>
            <p:ph type="title"/>
          </p:nvPr>
        </p:nvSpPr>
        <p:spPr>
          <a:xfrm>
            <a:off x="0" y="383382"/>
            <a:ext cx="9144000" cy="590550"/>
          </a:xfrm>
        </p:spPr>
        <p:txBody>
          <a:bodyPr/>
          <a:lstStyle/>
          <a:p>
            <a:pPr algn="ctr"/>
            <a:r>
              <a:rPr lang="en-US" dirty="0"/>
              <a:t>Speed Cushions</a:t>
            </a:r>
            <a:br>
              <a:rPr lang="en-US" dirty="0"/>
            </a:br>
            <a:r>
              <a:rPr lang="en-US" dirty="0"/>
              <a:t>(vertical)</a:t>
            </a:r>
          </a:p>
        </p:txBody>
      </p:sp>
    </p:spTree>
    <p:extLst>
      <p:ext uri="{BB962C8B-B14F-4D97-AF65-F5344CB8AC3E}">
        <p14:creationId xmlns:p14="http://schemas.microsoft.com/office/powerpoint/2010/main" val="1281272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246185" y="1525651"/>
            <a:ext cx="8623495" cy="3161763"/>
          </a:xfrm>
        </p:spPr>
        <p:txBody>
          <a:bodyPr/>
          <a:lstStyle/>
          <a:p>
            <a:pPr marL="342900" indent="-342900">
              <a:buFont typeface="Arial" panose="020B0604020202020204" pitchFamily="34" charset="0"/>
              <a:buChar char="•"/>
            </a:pPr>
            <a:r>
              <a:rPr lang="en-US" dirty="0"/>
              <a:t>The neighborhood expressed concerns about speed cushion spacing</a:t>
            </a:r>
          </a:p>
          <a:p>
            <a:pPr marL="800100" lvl="1" indent="-342900">
              <a:buFont typeface="Arial" panose="020B0604020202020204" pitchFamily="34" charset="0"/>
              <a:buChar char="•"/>
            </a:pPr>
            <a:r>
              <a:rPr lang="en-US" dirty="0"/>
              <a:t>Staff re-evaluated the placement and identified that placing treatments approximately between the existing stop signs and at approximately 400’-600’ spacing for the rest of the street provides the best opportunity for a successful traffic calming project</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87331"/>
            <a:ext cx="9144000" cy="590551"/>
          </a:xfrm>
        </p:spPr>
        <p:txBody>
          <a:bodyPr/>
          <a:lstStyle/>
          <a:p>
            <a:pPr algn="ctr"/>
            <a:r>
              <a:rPr lang="en-US" dirty="0"/>
              <a:t>Design Comments from the</a:t>
            </a:r>
            <a:br>
              <a:rPr lang="en-US" dirty="0"/>
            </a:br>
            <a:r>
              <a:rPr lang="en-US" dirty="0"/>
              <a:t>Neighborhood</a:t>
            </a:r>
          </a:p>
        </p:txBody>
      </p:sp>
    </p:spTree>
    <p:extLst>
      <p:ext uri="{BB962C8B-B14F-4D97-AF65-F5344CB8AC3E}">
        <p14:creationId xmlns:p14="http://schemas.microsoft.com/office/powerpoint/2010/main" val="4118900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246185" y="1525651"/>
            <a:ext cx="8623495" cy="3161763"/>
          </a:xfrm>
        </p:spPr>
        <p:txBody>
          <a:bodyPr/>
          <a:lstStyle/>
          <a:p>
            <a:pPr marL="342900" indent="-342900">
              <a:buFont typeface="Arial" panose="020B0604020202020204" pitchFamily="34" charset="0"/>
              <a:buChar char="•"/>
            </a:pPr>
            <a:r>
              <a:rPr lang="en-US" dirty="0"/>
              <a:t>The neighborhood expressed concerns about proximity of speed cushions to driveways</a:t>
            </a:r>
          </a:p>
          <a:p>
            <a:pPr marL="800100" lvl="1" indent="-342900">
              <a:buFont typeface="Arial" panose="020B0604020202020204" pitchFamily="34" charset="0"/>
              <a:buChar char="•"/>
            </a:pPr>
            <a:r>
              <a:rPr lang="en-US" dirty="0"/>
              <a:t>Staff has evaluated and will ensure that all minimum spacing practices are being adhered to</a:t>
            </a:r>
          </a:p>
          <a:p>
            <a:pPr lvl="1"/>
            <a:endParaRPr lang="en-US" dirty="0"/>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87331"/>
            <a:ext cx="9144000" cy="590551"/>
          </a:xfrm>
        </p:spPr>
        <p:txBody>
          <a:bodyPr/>
          <a:lstStyle/>
          <a:p>
            <a:pPr algn="ctr"/>
            <a:r>
              <a:rPr lang="en-US" dirty="0"/>
              <a:t>Design Comments from the</a:t>
            </a:r>
            <a:br>
              <a:rPr lang="en-US" dirty="0"/>
            </a:br>
            <a:r>
              <a:rPr lang="en-US" dirty="0"/>
              <a:t>Neighborhood</a:t>
            </a:r>
          </a:p>
        </p:txBody>
      </p:sp>
    </p:spTree>
    <p:extLst>
      <p:ext uri="{BB962C8B-B14F-4D97-AF65-F5344CB8AC3E}">
        <p14:creationId xmlns:p14="http://schemas.microsoft.com/office/powerpoint/2010/main" val="1827396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246185" y="1525651"/>
            <a:ext cx="8623495" cy="3161763"/>
          </a:xfrm>
        </p:spPr>
        <p:txBody>
          <a:bodyPr/>
          <a:lstStyle/>
          <a:p>
            <a:pPr marL="342900" indent="-342900">
              <a:buFont typeface="Arial" panose="020B0604020202020204" pitchFamily="34" charset="0"/>
              <a:buChar char="•"/>
            </a:pPr>
            <a:r>
              <a:rPr lang="en-US" dirty="0"/>
              <a:t>The neighborhood expressed concerns about traffic calming project impacts on home values</a:t>
            </a:r>
          </a:p>
          <a:p>
            <a:pPr marL="800100" lvl="1" indent="-342900">
              <a:buFont typeface="Arial" panose="020B0604020202020204" pitchFamily="34" charset="0"/>
              <a:buChar char="•"/>
            </a:pPr>
            <a:r>
              <a:rPr lang="en-US" dirty="0"/>
              <a:t>Staff has evaluated this and has found no correlation.</a:t>
            </a:r>
          </a:p>
          <a:p>
            <a:pPr marL="800100" lvl="1" indent="-342900">
              <a:buFont typeface="Arial" panose="020B0604020202020204" pitchFamily="34" charset="0"/>
              <a:buChar char="•"/>
            </a:pPr>
            <a:r>
              <a:rPr lang="en-US" dirty="0"/>
              <a:t>Ultimately this is your choice as a neighborhood to determine if you feel a traffic calming project adds value to your street or if you feel a traffic calming project detracts value to your street and you would prefer conditions to stay the same.  The Final Ballot will be your opportunity to officially express this opinion and make your voice heard</a:t>
            </a:r>
          </a:p>
          <a:p>
            <a:pPr lvl="1"/>
            <a:endParaRPr lang="en-US" dirty="0"/>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87331"/>
            <a:ext cx="9144000" cy="590551"/>
          </a:xfrm>
        </p:spPr>
        <p:txBody>
          <a:bodyPr/>
          <a:lstStyle/>
          <a:p>
            <a:pPr algn="ctr"/>
            <a:r>
              <a:rPr lang="en-US" dirty="0"/>
              <a:t>Design Comments from the</a:t>
            </a:r>
            <a:br>
              <a:rPr lang="en-US" dirty="0"/>
            </a:br>
            <a:r>
              <a:rPr lang="en-US" dirty="0"/>
              <a:t>Neighborhood</a:t>
            </a:r>
          </a:p>
        </p:txBody>
      </p:sp>
    </p:spTree>
    <p:extLst>
      <p:ext uri="{BB962C8B-B14F-4D97-AF65-F5344CB8AC3E}">
        <p14:creationId xmlns:p14="http://schemas.microsoft.com/office/powerpoint/2010/main" val="4105122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431442" y="1455312"/>
            <a:ext cx="7988072" cy="3161763"/>
          </a:xfrm>
        </p:spPr>
        <p:txBody>
          <a:bodyPr/>
          <a:lstStyle/>
          <a:p>
            <a:pPr marL="342900" indent="-342900">
              <a:buFont typeface="Arial" panose="020B0604020202020204" pitchFamily="34" charset="0"/>
              <a:buChar char="•"/>
            </a:pPr>
            <a:r>
              <a:rPr lang="en-US" dirty="0"/>
              <a:t>Based on this updated design, what comments do you still have?</a:t>
            </a:r>
          </a:p>
          <a:p>
            <a:pPr marL="342900" indent="-342900">
              <a:buFont typeface="Arial" panose="020B0604020202020204" pitchFamily="34" charset="0"/>
              <a:buChar char="•"/>
            </a:pPr>
            <a:r>
              <a:rPr lang="en-US" dirty="0"/>
              <a:t>Have we adequately addressed problem areas you see?</a:t>
            </a:r>
          </a:p>
          <a:p>
            <a:pPr marL="342900" indent="-342900">
              <a:buFont typeface="Arial" panose="020B0604020202020204" pitchFamily="34" charset="0"/>
              <a:buChar char="•"/>
            </a:pPr>
            <a:r>
              <a:rPr lang="en-US" dirty="0"/>
              <a:t>What other questions, comments, suggestions do you have?</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62478"/>
            <a:ext cx="9144000" cy="590551"/>
          </a:xfrm>
        </p:spPr>
        <p:txBody>
          <a:bodyPr/>
          <a:lstStyle/>
          <a:p>
            <a:pPr algn="ctr"/>
            <a:r>
              <a:rPr lang="en-US" dirty="0"/>
              <a:t>Public Comment</a:t>
            </a:r>
          </a:p>
        </p:txBody>
      </p:sp>
    </p:spTree>
    <p:extLst>
      <p:ext uri="{BB962C8B-B14F-4D97-AF65-F5344CB8AC3E}">
        <p14:creationId xmlns:p14="http://schemas.microsoft.com/office/powerpoint/2010/main" val="14354312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lgn="l">
          <a:defRPr sz="2800" dirty="0" smtClean="0">
            <a:solidFill>
              <a:srgbClr val="A9C23F"/>
            </a:solidFill>
          </a:defRPr>
        </a:defPPr>
      </a:lst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Raleigh-Public-WebSite" ma:contentTypeID="0x0101006DEB8297AF301742B1CAE877A57B92DF00DA5B71EDD91E8C4A9FB5312ACC95F994" ma:contentTypeVersion="64" ma:contentTypeDescription="" ma:contentTypeScope="" ma:versionID="0d1662a0fc4555a635ffb3ba6fd48b34">
  <xsd:schema xmlns:xsd="http://www.w3.org/2001/XMLSchema" xmlns:xs="http://www.w3.org/2001/XMLSchema" xmlns:p="http://schemas.microsoft.com/office/2006/metadata/properties" xmlns:ns2="57e5a143-cfaf-404d-a739-a6bf198ca2fd" xmlns:ns3="4da20e75-795b-407d-89fa-a59ae0f52f0b" xmlns:ns4="b4eee167-adf1-4db3-86af-89c1105dbf9a" targetNamespace="http://schemas.microsoft.com/office/2006/metadata/properties" ma:root="true" ma:fieldsID="27599bb17de3533c6b3c9494bdcd1bdc" ns2:_="" ns3:_="" ns4:_="">
    <xsd:import namespace="57e5a143-cfaf-404d-a739-a6bf198ca2fd"/>
    <xsd:import namespace="4da20e75-795b-407d-89fa-a59ae0f52f0b"/>
    <xsd:import namespace="b4eee167-adf1-4db3-86af-89c1105dbf9a"/>
    <xsd:element name="properties">
      <xsd:complexType>
        <xsd:sequence>
          <xsd:element name="documentManagement">
            <xsd:complexType>
              <xsd:all>
                <xsd:element ref="ns2:File_x0020_Status" minOccurs="0"/>
                <xsd:element ref="ns2:Cloud_x0020_URL" minOccurs="0"/>
                <xsd:element ref="ns2:Requestor" minOccurs="0"/>
                <xsd:element ref="ns2:Job_x0020_Status1" minOccurs="0"/>
                <xsd:element ref="ns3:MediaServiceMetadata" minOccurs="0"/>
                <xsd:element ref="ns3:MediaServiceFastMetadata" minOccurs="0"/>
                <xsd:element ref="ns4:SharedWithUsers" minOccurs="0"/>
                <xsd:element ref="ns4:SharedWithDetail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lcf76f155ced4ddcb4097134ff3c332f" minOccurs="0"/>
                <xsd:element ref="ns4:TaxCatchAll"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5a143-cfaf-404d-a739-a6bf198ca2fd" elementFormDefault="qualified">
    <xsd:import namespace="http://schemas.microsoft.com/office/2006/documentManagement/types"/>
    <xsd:import namespace="http://schemas.microsoft.com/office/infopath/2007/PartnerControls"/>
    <xsd:element name="File_x0020_Status" ma:index="8" nillable="true" ma:displayName="File Status" ma:default="New" ma:format="Dropdown" ma:internalName="File_x0020_Status">
      <xsd:simpleType>
        <xsd:restriction base="dms:Choice">
          <xsd:enumeration value="New"/>
          <xsd:enumeration value="Ready to Publish"/>
          <xsd:enumeration value="Published"/>
          <xsd:enumeration value="Ready to Retract"/>
          <xsd:enumeration value="Retracted"/>
        </xsd:restriction>
      </xsd:simpleType>
    </xsd:element>
    <xsd:element name="Cloud_x0020_URL" ma:index="9" nillable="true" ma:displayName="Cloud URL" ma:internalName="Cloud_x0020_URL">
      <xsd:simpleType>
        <xsd:restriction base="dms:Text">
          <xsd:maxLength value="255"/>
        </xsd:restriction>
      </xsd:simpleType>
    </xsd:element>
    <xsd:element name="Requestor" ma:index="10" nillable="true" ma:displayName="Requestor" ma:hidden="true" ma:list="UserInfo" ma:SharePointGroup="0" ma:internalName="Reques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Job_x0020_Status1" ma:index="11" nillable="true" ma:displayName="Job Status" ma:default="None" ma:format="Dropdown" ma:hidden="true" ma:internalName="Job_x0020_Status1" ma:readOnly="false">
      <xsd:simpleType>
        <xsd:restriction base="dms:Choice">
          <xsd:enumeration value="None"/>
          <xsd:enumeration value="Succeeded to Publish"/>
          <xsd:enumeration value="Succeeded to Retract"/>
          <xsd:enumeration value="Failed to Publish"/>
          <xsd:enumeration value="Failed to Retract"/>
        </xsd:restriction>
      </xsd:simpleType>
    </xsd:element>
  </xsd:schema>
  <xsd:schema xmlns:xsd="http://www.w3.org/2001/XMLSchema" xmlns:xs="http://www.w3.org/2001/XMLSchema" xmlns:dms="http://schemas.microsoft.com/office/2006/documentManagement/types" xmlns:pc="http://schemas.microsoft.com/office/infopath/2007/PartnerControls" targetNamespace="4da20e75-795b-407d-89fa-a59ae0f52f0b"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4390dcb-9ef6-4861-8ed4-d93efaede2be"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eee167-adf1-4db3-86af-89c1105dbf9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11ecab8-2f67-4386-a6ec-81260e473004}" ma:internalName="TaxCatchAll" ma:showField="CatchAllData" ma:web="b4eee167-adf1-4db3-86af-89c1105dbf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a20e75-795b-407d-89fa-a59ae0f52f0b">
      <Terms xmlns="http://schemas.microsoft.com/office/infopath/2007/PartnerControls"/>
    </lcf76f155ced4ddcb4097134ff3c332f>
    <TaxCatchAll xmlns="b4eee167-adf1-4db3-86af-89c1105dbf9a" xsi:nil="true"/>
    <File_x0020_Status xmlns="57e5a143-cfaf-404d-a739-a6bf198ca2fd">Ready to Publish</File_x0020_Status>
    <Cloud_x0020_URL xmlns="57e5a143-cfaf-404d-a739-a6bf198ca2fd" xsi:nil="true"/>
    <Job_x0020_Status1 xmlns="57e5a143-cfaf-404d-a739-a6bf198ca2fd">None</Job_x0020_Status1>
    <Requestor xmlns="57e5a143-cfaf-404d-a739-a6bf198ca2fd">
      <UserInfo>
        <DisplayName/>
        <AccountId xsi:nil="true"/>
        <AccountType/>
      </UserInfo>
    </Requestor>
  </documentManagement>
</p:properties>
</file>

<file path=customXml/item4.xml><?xml version="1.0" encoding="utf-8"?>
<?mso-contentType ?>
<SharedContentType xmlns="Microsoft.SharePoint.Taxonomy.ContentTypeSync" SourceId="94390dcb-9ef6-4861-8ed4-d93efaede2be" ContentTypeId="0x0101006DEB8297AF301742B1CAE877A57B92DF" PreviousValue="false"/>
</file>

<file path=customXml/itemProps1.xml><?xml version="1.0" encoding="utf-8"?>
<ds:datastoreItem xmlns:ds="http://schemas.openxmlformats.org/officeDocument/2006/customXml" ds:itemID="{BA25D7CA-9869-4B50-BE55-2CC4E5F48427}">
  <ds:schemaRefs>
    <ds:schemaRef ds:uri="http://schemas.microsoft.com/sharepoint/v3/contenttype/forms"/>
  </ds:schemaRefs>
</ds:datastoreItem>
</file>

<file path=customXml/itemProps2.xml><?xml version="1.0" encoding="utf-8"?>
<ds:datastoreItem xmlns:ds="http://schemas.openxmlformats.org/officeDocument/2006/customXml" ds:itemID="{50A72E2F-AE96-4D86-97DA-4E21CDA90029}"/>
</file>

<file path=customXml/itemProps3.xml><?xml version="1.0" encoding="utf-8"?>
<ds:datastoreItem xmlns:ds="http://schemas.openxmlformats.org/officeDocument/2006/customXml" ds:itemID="{92CC577C-35BB-4FDF-A9ED-B35C243B4172}">
  <ds:schemaRefs>
    <ds:schemaRef ds:uri="http://schemas.microsoft.com/office/2006/metadata/properties"/>
    <ds:schemaRef ds:uri="http://schemas.microsoft.com/office/infopath/2007/PartnerControls"/>
    <ds:schemaRef ds:uri="665c352f-8d6d-4020-a5b6-a08d6a705dae"/>
    <ds:schemaRef ds:uri="cad1fc40-1454-4c97-aeb5-35d97b6fa482"/>
  </ds:schemaRefs>
</ds:datastoreItem>
</file>

<file path=customXml/itemProps4.xml><?xml version="1.0" encoding="utf-8"?>
<ds:datastoreItem xmlns:ds="http://schemas.openxmlformats.org/officeDocument/2006/customXml" ds:itemID="{82E40BF1-1211-47FE-9A1E-6DA2D1143966}"/>
</file>

<file path=docProps/app.xml><?xml version="1.0" encoding="utf-8"?>
<Properties xmlns="http://schemas.openxmlformats.org/officeDocument/2006/extended-properties" xmlns:vt="http://schemas.openxmlformats.org/officeDocument/2006/docPropsVTypes">
  <Template/>
  <TotalTime>21461</TotalTime>
  <Words>498</Words>
  <Application>Microsoft Office PowerPoint</Application>
  <PresentationFormat>On-screen Show (16:9)</PresentationFormat>
  <Paragraphs>40</Paragraphs>
  <Slides>11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arial</vt:lpstr>
      <vt:lpstr>Calibri</vt:lpstr>
      <vt:lpstr>Corbel</vt:lpstr>
      <vt:lpstr>Times New Roman</vt:lpstr>
      <vt:lpstr>Office Theme</vt:lpstr>
      <vt:lpstr>1_Office Theme</vt:lpstr>
      <vt:lpstr>PowerPoint Presentation</vt:lpstr>
      <vt:lpstr>Project Goal</vt:lpstr>
      <vt:lpstr>Evaluation Data</vt:lpstr>
      <vt:lpstr>Speed Cushions (vertical)</vt:lpstr>
      <vt:lpstr>Speed Cushions (vertical)</vt:lpstr>
      <vt:lpstr>Design Comments from the Neighborhood</vt:lpstr>
      <vt:lpstr>Design Comments from the Neighborhood</vt:lpstr>
      <vt:lpstr>Design Comments from the Neighborhood</vt:lpstr>
      <vt:lpstr>Public Comment</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Bannister, Eric</dc:creator>
  <cp:lastModifiedBy>Shumaker, William</cp:lastModifiedBy>
  <cp:revision>161</cp:revision>
  <dcterms:created xsi:type="dcterms:W3CDTF">2016-11-08T17:14:47Z</dcterms:created>
  <dcterms:modified xsi:type="dcterms:W3CDTF">2023-08-14T18:54:36Z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0x0101006DEB8297AF301742B1CAE877A57B92DF00DA5B71EDD91E8C4A9FB5312ACC95F994</vt:lpwstr>
  </property>
  <property fmtid="{D5CDD505-2E9C-101B-9397-08002B2CF9AE}" pid="3" name="Order">
    <vt:r8>6549900</vt:r8>
  </property>
  <property fmtid="{D5CDD505-2E9C-101B-9397-08002B2CF9AE}" pid="4" name="MediaServiceImageTags">
    <vt:lpwstr/>
  </property>
</Properties>
</file>