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15" r:id="rId9"/>
    <p:sldId id="316" r:id="rId10"/>
    <p:sldId id="305" r:id="rId11"/>
    <p:sldId id="327"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D7F1A-E9FD-450C-8DBE-D416ACB0D1A5}" v="1" dt="2023-08-14T19:32:23.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6D7D7F1A-E9FD-450C-8DBE-D416ACB0D1A5}"/>
    <pc:docChg chg="custSel delSld modSld">
      <pc:chgData name="Shumaker, William" userId="7d3a40e7-de5a-4a36-a22a-511c2d77f826" providerId="ADAL" clId="{6D7D7F1A-E9FD-450C-8DBE-D416ACB0D1A5}" dt="2023-08-14T19:35:23.032" v="649" actId="20577"/>
      <pc:docMkLst>
        <pc:docMk/>
      </pc:docMkLst>
      <pc:sldChg chg="addSp delSp modSp mod">
        <pc:chgData name="Shumaker, William" userId="7d3a40e7-de5a-4a36-a22a-511c2d77f826" providerId="ADAL" clId="{6D7D7F1A-E9FD-450C-8DBE-D416ACB0D1A5}" dt="2023-08-14T19:32:23.403" v="2"/>
        <pc:sldMkLst>
          <pc:docMk/>
          <pc:sldMk cId="579505440" sldId="302"/>
        </pc:sldMkLst>
        <pc:picChg chg="del">
          <ac:chgData name="Shumaker, William" userId="7d3a40e7-de5a-4a36-a22a-511c2d77f826" providerId="ADAL" clId="{6D7D7F1A-E9FD-450C-8DBE-D416ACB0D1A5}" dt="2023-08-14T19:32:23.109" v="1" actId="478"/>
          <ac:picMkLst>
            <pc:docMk/>
            <pc:sldMk cId="579505440" sldId="302"/>
            <ac:picMk id="2" creationId="{55B47176-38CA-B6B9-176D-00A54127107A}"/>
          </ac:picMkLst>
        </pc:picChg>
        <pc:picChg chg="add mod">
          <ac:chgData name="Shumaker, William" userId="7d3a40e7-de5a-4a36-a22a-511c2d77f826" providerId="ADAL" clId="{6D7D7F1A-E9FD-450C-8DBE-D416ACB0D1A5}" dt="2023-08-14T19:32:23.403" v="2"/>
          <ac:picMkLst>
            <pc:docMk/>
            <pc:sldMk cId="579505440" sldId="302"/>
            <ac:picMk id="3" creationId="{1777B9E0-B965-4558-F5AB-CB536EA08BBB}"/>
          </ac:picMkLst>
        </pc:picChg>
      </pc:sldChg>
      <pc:sldChg chg="modSp mod">
        <pc:chgData name="Shumaker, William" userId="7d3a40e7-de5a-4a36-a22a-511c2d77f826" providerId="ADAL" clId="{6D7D7F1A-E9FD-450C-8DBE-D416ACB0D1A5}" dt="2023-08-14T19:32:16.820" v="0"/>
        <pc:sldMkLst>
          <pc:docMk/>
          <pc:sldMk cId="3538688670" sldId="304"/>
        </pc:sldMkLst>
        <pc:spChg chg="mod">
          <ac:chgData name="Shumaker, William" userId="7d3a40e7-de5a-4a36-a22a-511c2d77f826" providerId="ADAL" clId="{6D7D7F1A-E9FD-450C-8DBE-D416ACB0D1A5}" dt="2023-08-14T19:32:16.820" v="0"/>
          <ac:spMkLst>
            <pc:docMk/>
            <pc:sldMk cId="3538688670" sldId="304"/>
            <ac:spMk id="3" creationId="{B941637E-2E94-6546-9B6E-7F74563EF116}"/>
          </ac:spMkLst>
        </pc:spChg>
      </pc:sldChg>
      <pc:sldChg chg="modSp mod">
        <pc:chgData name="Shumaker, William" userId="7d3a40e7-de5a-4a36-a22a-511c2d77f826" providerId="ADAL" clId="{6D7D7F1A-E9FD-450C-8DBE-D416ACB0D1A5}" dt="2023-08-14T19:34:00.783" v="373" actId="20577"/>
        <pc:sldMkLst>
          <pc:docMk/>
          <pc:sldMk cId="4118900938" sldId="305"/>
        </pc:sldMkLst>
        <pc:spChg chg="mod">
          <ac:chgData name="Shumaker, William" userId="7d3a40e7-de5a-4a36-a22a-511c2d77f826" providerId="ADAL" clId="{6D7D7F1A-E9FD-450C-8DBE-D416ACB0D1A5}" dt="2023-08-14T19:34:00.783" v="373" actId="20577"/>
          <ac:spMkLst>
            <pc:docMk/>
            <pc:sldMk cId="4118900938" sldId="305"/>
            <ac:spMk id="3" creationId="{B980361A-9700-E74F-AD95-A5A659FB3537}"/>
          </ac:spMkLst>
        </pc:spChg>
      </pc:sldChg>
      <pc:sldChg chg="modSp mod">
        <pc:chgData name="Shumaker, William" userId="7d3a40e7-de5a-4a36-a22a-511c2d77f826" providerId="ADAL" clId="{6D7D7F1A-E9FD-450C-8DBE-D416ACB0D1A5}" dt="2023-08-14T19:35:23.032" v="649" actId="20577"/>
        <pc:sldMkLst>
          <pc:docMk/>
          <pc:sldMk cId="3094553167" sldId="309"/>
        </pc:sldMkLst>
        <pc:spChg chg="mod">
          <ac:chgData name="Shumaker, William" userId="7d3a40e7-de5a-4a36-a22a-511c2d77f826" providerId="ADAL" clId="{6D7D7F1A-E9FD-450C-8DBE-D416ACB0D1A5}" dt="2023-08-14T19:35:23.032" v="649" actId="20577"/>
          <ac:spMkLst>
            <pc:docMk/>
            <pc:sldMk cId="3094553167" sldId="309"/>
            <ac:spMk id="2" creationId="{4A6B1884-782C-9E48-8BF7-054D16D9C4C9}"/>
          </ac:spMkLst>
        </pc:spChg>
      </pc:sldChg>
      <pc:sldChg chg="del">
        <pc:chgData name="Shumaker, William" userId="7d3a40e7-de5a-4a36-a22a-511c2d77f826" providerId="ADAL" clId="{6D7D7F1A-E9FD-450C-8DBE-D416ACB0D1A5}" dt="2023-08-14T19:32:50.510" v="3" actId="47"/>
        <pc:sldMkLst>
          <pc:docMk/>
          <pc:sldMk cId="3069647260" sldId="322"/>
        </pc:sldMkLst>
      </pc:sldChg>
      <pc:sldChg chg="del">
        <pc:chgData name="Shumaker, William" userId="7d3a40e7-de5a-4a36-a22a-511c2d77f826" providerId="ADAL" clId="{6D7D7F1A-E9FD-450C-8DBE-D416ACB0D1A5}" dt="2023-08-14T19:32:51.063" v="4" actId="47"/>
        <pc:sldMkLst>
          <pc:docMk/>
          <pc:sldMk cId="3437315802" sldId="323"/>
        </pc:sldMkLst>
      </pc:sldChg>
      <pc:sldChg chg="modSp mod">
        <pc:chgData name="Shumaker, William" userId="7d3a40e7-de5a-4a36-a22a-511c2d77f826" providerId="ADAL" clId="{6D7D7F1A-E9FD-450C-8DBE-D416ACB0D1A5}" dt="2023-08-14T19:35:03.084" v="641" actId="20577"/>
        <pc:sldMkLst>
          <pc:docMk/>
          <pc:sldMk cId="1827396203" sldId="327"/>
        </pc:sldMkLst>
        <pc:spChg chg="mod">
          <ac:chgData name="Shumaker, William" userId="7d3a40e7-de5a-4a36-a22a-511c2d77f826" providerId="ADAL" clId="{6D7D7F1A-E9FD-450C-8DBE-D416ACB0D1A5}" dt="2023-08-14T19:35:03.084" v="641" actId="20577"/>
          <ac:spMkLst>
            <pc:docMk/>
            <pc:sldMk cId="1827396203" sldId="327"/>
            <ac:spMk id="3" creationId="{B980361A-9700-E74F-AD95-A5A659FB3537}"/>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a:t>
            </a:r>
            <a:r>
              <a:rPr lang="en-US" dirty="0" err="1"/>
              <a:t>Deboy</a:t>
            </a:r>
            <a:r>
              <a:rPr lang="en-US" dirty="0"/>
              <a:t> St.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Pineview Dr, Merrie Rd, and Marcom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1777B9E0-B965-4558-F5AB-CB536EA08BBB}"/>
              </a:ext>
            </a:extLst>
          </p:cNvPr>
          <p:cNvPicPr>
            <a:picLocks noChangeAspect="1"/>
          </p:cNvPicPr>
          <p:nvPr/>
        </p:nvPicPr>
        <p:blipFill>
          <a:blip r:embed="rId2"/>
          <a:stretch>
            <a:fillRect/>
          </a:stretch>
        </p:blipFill>
        <p:spPr>
          <a:xfrm>
            <a:off x="2134693" y="1111708"/>
            <a:ext cx="4874614" cy="3662718"/>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made a comment that they were concerned about emergency response times</a:t>
            </a:r>
          </a:p>
          <a:p>
            <a:pPr marL="800100" lvl="1" indent="-342900">
              <a:buFont typeface="Arial" panose="020B0604020202020204" pitchFamily="34" charset="0"/>
              <a:buChar char="•"/>
            </a:pPr>
            <a:r>
              <a:rPr lang="en-US" dirty="0"/>
              <a:t>Staff is recommending speed cushions as a response to this concern.  All traffic calming projects have an impact on emergency response times, but it has been found that speed cushions typically have less than a 1 second impact on response times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voiced their concern with the previously proposed neighborhood traffic circle and access to their property</a:t>
            </a:r>
          </a:p>
          <a:p>
            <a:pPr marL="800100" lvl="1" indent="-342900">
              <a:buFont typeface="Arial" panose="020B0604020202020204" pitchFamily="34" charset="0"/>
              <a:buChar char="•"/>
            </a:pPr>
            <a:r>
              <a:rPr lang="en-US" dirty="0"/>
              <a:t>Based on this concern, staff has replaced the neighborhood traffic circle with a speed cushion in the same general location</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AC179617-6C4E-4653-863C-0DD88823B434}"/>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C756BDCE-328F-4408-BAFF-E2A2C4798897}"/>
</file>

<file path=docProps/app.xml><?xml version="1.0" encoding="utf-8"?>
<Properties xmlns="http://schemas.openxmlformats.org/officeDocument/2006/extended-properties" xmlns:vt="http://schemas.openxmlformats.org/officeDocument/2006/docPropsVTypes">
  <Template/>
  <TotalTime>21458</TotalTime>
  <Words>427</Words>
  <Application>Microsoft Office PowerPoint</Application>
  <PresentationFormat>On-screen Show (16:9)</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2023-08-14T19:35:25Z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