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handoutMasterIdLst>
    <p:handoutMasterId r:id="rId16"/>
  </p:handoutMasterIdLst>
  <p:sldIdLst>
    <p:sldId id="317" r:id="rId6"/>
    <p:sldId id="304" r:id="rId7"/>
    <p:sldId id="302" r:id="rId8"/>
    <p:sldId id="300" r:id="rId9"/>
    <p:sldId id="301" r:id="rId10"/>
    <p:sldId id="305" r:id="rId11"/>
    <p:sldId id="325" r:id="rId12"/>
    <p:sldId id="326" r:id="rId13"/>
    <p:sldId id="30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C2933-F209-4AB1-A2ED-5A6BDF6E1C6F}" v="2" dt="2023-08-14T15:15:53.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A95C2933-F209-4AB1-A2ED-5A6BDF6E1C6F}"/>
    <pc:docChg chg="custSel addSld delSld modSld">
      <pc:chgData name="Shumaker, William" userId="7d3a40e7-de5a-4a36-a22a-511c2d77f826" providerId="ADAL" clId="{A95C2933-F209-4AB1-A2ED-5A6BDF6E1C6F}" dt="2023-08-14T15:18:41.039" v="418" actId="20577"/>
      <pc:docMkLst>
        <pc:docMk/>
      </pc:docMkLst>
      <pc:sldChg chg="add">
        <pc:chgData name="Shumaker, William" userId="7d3a40e7-de5a-4a36-a22a-511c2d77f826" providerId="ADAL" clId="{A95C2933-F209-4AB1-A2ED-5A6BDF6E1C6F}" dt="2023-08-14T15:15:53.736" v="7"/>
        <pc:sldMkLst>
          <pc:docMk/>
          <pc:sldMk cId="113204807" sldId="300"/>
        </pc:sldMkLst>
      </pc:sldChg>
      <pc:sldChg chg="add">
        <pc:chgData name="Shumaker, William" userId="7d3a40e7-de5a-4a36-a22a-511c2d77f826" providerId="ADAL" clId="{A95C2933-F209-4AB1-A2ED-5A6BDF6E1C6F}" dt="2023-08-14T15:15:53.736" v="7"/>
        <pc:sldMkLst>
          <pc:docMk/>
          <pc:sldMk cId="3921702044" sldId="301"/>
        </pc:sldMkLst>
      </pc:sldChg>
      <pc:sldChg chg="addSp delSp modSp mod">
        <pc:chgData name="Shumaker, William" userId="7d3a40e7-de5a-4a36-a22a-511c2d77f826" providerId="ADAL" clId="{A95C2933-F209-4AB1-A2ED-5A6BDF6E1C6F}" dt="2023-08-14T15:15:38.064" v="2"/>
        <pc:sldMkLst>
          <pc:docMk/>
          <pc:sldMk cId="579505440" sldId="302"/>
        </pc:sldMkLst>
        <pc:picChg chg="del">
          <ac:chgData name="Shumaker, William" userId="7d3a40e7-de5a-4a36-a22a-511c2d77f826" providerId="ADAL" clId="{A95C2933-F209-4AB1-A2ED-5A6BDF6E1C6F}" dt="2023-08-14T15:15:37.781" v="1" actId="478"/>
          <ac:picMkLst>
            <pc:docMk/>
            <pc:sldMk cId="579505440" sldId="302"/>
            <ac:picMk id="2" creationId="{55B47176-38CA-B6B9-176D-00A54127107A}"/>
          </ac:picMkLst>
        </pc:picChg>
        <pc:picChg chg="add mod">
          <ac:chgData name="Shumaker, William" userId="7d3a40e7-de5a-4a36-a22a-511c2d77f826" providerId="ADAL" clId="{A95C2933-F209-4AB1-A2ED-5A6BDF6E1C6F}" dt="2023-08-14T15:15:38.064" v="2"/>
          <ac:picMkLst>
            <pc:docMk/>
            <pc:sldMk cId="579505440" sldId="302"/>
            <ac:picMk id="3" creationId="{61D3AD2E-030F-81D7-8626-B561EAC1B78D}"/>
          </ac:picMkLst>
        </pc:picChg>
      </pc:sldChg>
      <pc:sldChg chg="modSp mod">
        <pc:chgData name="Shumaker, William" userId="7d3a40e7-de5a-4a36-a22a-511c2d77f826" providerId="ADAL" clId="{A95C2933-F209-4AB1-A2ED-5A6BDF6E1C6F}" dt="2023-08-14T15:15:27.917" v="0"/>
        <pc:sldMkLst>
          <pc:docMk/>
          <pc:sldMk cId="3538688670" sldId="304"/>
        </pc:sldMkLst>
        <pc:spChg chg="mod">
          <ac:chgData name="Shumaker, William" userId="7d3a40e7-de5a-4a36-a22a-511c2d77f826" providerId="ADAL" clId="{A95C2933-F209-4AB1-A2ED-5A6BDF6E1C6F}" dt="2023-08-14T15:15:27.917" v="0"/>
          <ac:spMkLst>
            <pc:docMk/>
            <pc:sldMk cId="3538688670" sldId="304"/>
            <ac:spMk id="3" creationId="{B941637E-2E94-6546-9B6E-7F74563EF116}"/>
          </ac:spMkLst>
        </pc:spChg>
      </pc:sldChg>
      <pc:sldChg chg="modSp mod">
        <pc:chgData name="Shumaker, William" userId="7d3a40e7-de5a-4a36-a22a-511c2d77f826" providerId="ADAL" clId="{A95C2933-F209-4AB1-A2ED-5A6BDF6E1C6F}" dt="2023-08-14T15:18:21.324" v="407" actId="20577"/>
        <pc:sldMkLst>
          <pc:docMk/>
          <pc:sldMk cId="4118900938" sldId="305"/>
        </pc:sldMkLst>
        <pc:spChg chg="mod">
          <ac:chgData name="Shumaker, William" userId="7d3a40e7-de5a-4a36-a22a-511c2d77f826" providerId="ADAL" clId="{A95C2933-F209-4AB1-A2ED-5A6BDF6E1C6F}" dt="2023-08-14T15:18:21.324" v="407" actId="20577"/>
          <ac:spMkLst>
            <pc:docMk/>
            <pc:sldMk cId="4118900938" sldId="305"/>
            <ac:spMk id="3" creationId="{B980361A-9700-E74F-AD95-A5A659FB3537}"/>
          </ac:spMkLst>
        </pc:spChg>
      </pc:sldChg>
      <pc:sldChg chg="modSp mod">
        <pc:chgData name="Shumaker, William" userId="7d3a40e7-de5a-4a36-a22a-511c2d77f826" providerId="ADAL" clId="{A95C2933-F209-4AB1-A2ED-5A6BDF6E1C6F}" dt="2023-08-14T15:18:41.039" v="418" actId="20577"/>
        <pc:sldMkLst>
          <pc:docMk/>
          <pc:sldMk cId="3094553167" sldId="309"/>
        </pc:sldMkLst>
        <pc:spChg chg="mod">
          <ac:chgData name="Shumaker, William" userId="7d3a40e7-de5a-4a36-a22a-511c2d77f826" providerId="ADAL" clId="{A95C2933-F209-4AB1-A2ED-5A6BDF6E1C6F}" dt="2023-08-14T15:18:41.039" v="418" actId="20577"/>
          <ac:spMkLst>
            <pc:docMk/>
            <pc:sldMk cId="3094553167" sldId="309"/>
            <ac:spMk id="2" creationId="{4A6B1884-782C-9E48-8BF7-054D16D9C4C9}"/>
          </ac:spMkLst>
        </pc:spChg>
      </pc:sldChg>
      <pc:sldChg chg="del">
        <pc:chgData name="Shumaker, William" userId="7d3a40e7-de5a-4a36-a22a-511c2d77f826" providerId="ADAL" clId="{A95C2933-F209-4AB1-A2ED-5A6BDF6E1C6F}" dt="2023-08-14T15:15:44.288" v="3" actId="47"/>
        <pc:sldMkLst>
          <pc:docMk/>
          <pc:sldMk cId="3143667793" sldId="315"/>
        </pc:sldMkLst>
      </pc:sldChg>
      <pc:sldChg chg="del">
        <pc:chgData name="Shumaker, William" userId="7d3a40e7-de5a-4a36-a22a-511c2d77f826" providerId="ADAL" clId="{A95C2933-F209-4AB1-A2ED-5A6BDF6E1C6F}" dt="2023-08-14T15:15:44.855" v="4" actId="47"/>
        <pc:sldMkLst>
          <pc:docMk/>
          <pc:sldMk cId="1281272419" sldId="316"/>
        </pc:sldMkLst>
      </pc:sldChg>
      <pc:sldChg chg="del">
        <pc:chgData name="Shumaker, William" userId="7d3a40e7-de5a-4a36-a22a-511c2d77f826" providerId="ADAL" clId="{A95C2933-F209-4AB1-A2ED-5A6BDF6E1C6F}" dt="2023-08-14T15:15:45.301" v="5" actId="47"/>
        <pc:sldMkLst>
          <pc:docMk/>
          <pc:sldMk cId="3069647260" sldId="322"/>
        </pc:sldMkLst>
      </pc:sldChg>
      <pc:sldChg chg="del">
        <pc:chgData name="Shumaker, William" userId="7d3a40e7-de5a-4a36-a22a-511c2d77f826" providerId="ADAL" clId="{A95C2933-F209-4AB1-A2ED-5A6BDF6E1C6F}" dt="2023-08-14T15:15:45.958" v="6" actId="47"/>
        <pc:sldMkLst>
          <pc:docMk/>
          <pc:sldMk cId="3437315802" sldId="323"/>
        </pc:sldMkLst>
      </pc:sldChg>
      <pc:sldChg chg="del">
        <pc:chgData name="Shumaker, William" userId="7d3a40e7-de5a-4a36-a22a-511c2d77f826" providerId="ADAL" clId="{A95C2933-F209-4AB1-A2ED-5A6BDF6E1C6F}" dt="2023-08-14T15:18:28.486" v="408" actId="47"/>
        <pc:sldMkLst>
          <pc:docMk/>
          <pc:sldMk cId="1827396203" sldId="327"/>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Pineview Dr, Merrie Rd, and Marcom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61D3AD2E-030F-81D7-8626-B561EAC1B78D}"/>
              </a:ext>
            </a:extLst>
          </p:cNvPr>
          <p:cNvPicPr>
            <a:picLocks noChangeAspect="1"/>
          </p:cNvPicPr>
          <p:nvPr/>
        </p:nvPicPr>
        <p:blipFill>
          <a:blip r:embed="rId2"/>
          <a:stretch>
            <a:fillRect/>
          </a:stretch>
        </p:blipFill>
        <p:spPr>
          <a:xfrm>
            <a:off x="1890309" y="959625"/>
            <a:ext cx="5363380" cy="4010785"/>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requested something near Par St</a:t>
            </a:r>
          </a:p>
          <a:p>
            <a:pPr marL="800100" lvl="1" indent="-342900">
              <a:buFont typeface="Arial" panose="020B0604020202020204" pitchFamily="34" charset="0"/>
              <a:buChar char="•"/>
            </a:pPr>
            <a:r>
              <a:rPr lang="en-US" dirty="0"/>
              <a:t>Staff has ensured a speed hump is placed directly adjacent to Par St, just south of the intersection</a:t>
            </a:r>
          </a:p>
          <a:p>
            <a:pPr marL="342900" indent="-342900">
              <a:buFont typeface="Arial" panose="020B0604020202020204" pitchFamily="34" charset="0"/>
              <a:buChar char="•"/>
            </a:pPr>
            <a:r>
              <a:rPr lang="en-US" dirty="0"/>
              <a:t>The neighborhood requested fewer speed humps</a:t>
            </a:r>
          </a:p>
          <a:p>
            <a:pPr marL="800100" lvl="1" indent="-342900">
              <a:buFont typeface="Arial" panose="020B0604020202020204" pitchFamily="34" charset="0"/>
              <a:buChar char="•"/>
            </a:pPr>
            <a:r>
              <a:rPr lang="en-US" dirty="0"/>
              <a:t>Staff re-evaluated the total number and was able to shift speed hump locations around so that best practice spacing is maintained and so that one of the originally proposed speed humps could be removed</a:t>
            </a:r>
          </a:p>
          <a:p>
            <a:pPr lvl="1"/>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Fairway Dr.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083D2DA8-A7D0-486C-814B-15A3C2DA62A2}"/>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183B75E9-D34A-4A77-AA7A-09B1B3451086}"/>
</file>

<file path=docProps/app.xml><?xml version="1.0" encoding="utf-8"?>
<Properties xmlns="http://schemas.openxmlformats.org/officeDocument/2006/extended-properties" xmlns:vt="http://schemas.openxmlformats.org/officeDocument/2006/docPropsVTypes">
  <Template/>
  <TotalTime>21458</TotalTime>
  <Words>351</Words>
  <Application>Microsoft Office PowerPoint</Application>
  <PresentationFormat>On-screen Show (16:9)</PresentationFormat>
  <Paragraphs>33</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2023-08-14T15:18:41Z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