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7"/>
  </p:notesMasterIdLst>
  <p:handoutMasterIdLst>
    <p:handoutMasterId r:id="rId18"/>
  </p:handoutMasterIdLst>
  <p:sldIdLst>
    <p:sldId id="317" r:id="rId6"/>
    <p:sldId id="304" r:id="rId7"/>
    <p:sldId id="302" r:id="rId8"/>
    <p:sldId id="300" r:id="rId9"/>
    <p:sldId id="301" r:id="rId10"/>
    <p:sldId id="305" r:id="rId11"/>
    <p:sldId id="328" r:id="rId12"/>
    <p:sldId id="327" r:id="rId13"/>
    <p:sldId id="325" r:id="rId14"/>
    <p:sldId id="326" r:id="rId15"/>
    <p:sldId id="309"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94A59F-3DC9-4163-857C-D6C0FA039794}" v="3" dt="2023-08-11T17:43:01.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24" autoAdjust="0"/>
    <p:restoredTop sz="93407" autoAdjust="0"/>
  </p:normalViewPr>
  <p:slideViewPr>
    <p:cSldViewPr snapToGrid="0" snapToObjects="1" showGuides="1">
      <p:cViewPr varScale="1">
        <p:scale>
          <a:sx n="57" d="100"/>
          <a:sy n="57" d="100"/>
        </p:scale>
        <p:origin x="62" y="864"/>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409DF4DC-E8C5-4E78-97B4-163E2E6E919C}"/>
    <pc:docChg chg="undo custSel addSld delSld modSld">
      <pc:chgData name="Shumaker, William" userId="7d3a40e7-de5a-4a36-a22a-511c2d77f826" providerId="ADAL" clId="{409DF4DC-E8C5-4E78-97B4-163E2E6E919C}" dt="2022-06-23T17:49:29.876" v="1157" actId="20577"/>
      <pc:docMkLst>
        <pc:docMk/>
      </pc:docMkLst>
      <pc:sldChg chg="add">
        <pc:chgData name="Shumaker, William" userId="7d3a40e7-de5a-4a36-a22a-511c2d77f826" providerId="ADAL" clId="{409DF4DC-E8C5-4E78-97B4-163E2E6E919C}" dt="2022-06-23T17:44:37.336" v="51"/>
        <pc:sldMkLst>
          <pc:docMk/>
          <pc:sldMk cId="113204807" sldId="300"/>
        </pc:sldMkLst>
      </pc:sldChg>
      <pc:sldChg chg="add">
        <pc:chgData name="Shumaker, William" userId="7d3a40e7-de5a-4a36-a22a-511c2d77f826" providerId="ADAL" clId="{409DF4DC-E8C5-4E78-97B4-163E2E6E919C}" dt="2022-06-23T17:44:37.336" v="51"/>
        <pc:sldMkLst>
          <pc:docMk/>
          <pc:sldMk cId="3921702044" sldId="301"/>
        </pc:sldMkLst>
      </pc:sldChg>
      <pc:sldChg chg="addSp delSp modSp mod">
        <pc:chgData name="Shumaker, William" userId="7d3a40e7-de5a-4a36-a22a-511c2d77f826" providerId="ADAL" clId="{409DF4DC-E8C5-4E78-97B4-163E2E6E919C}" dt="2022-06-23T17:43:23.454" v="2"/>
        <pc:sldMkLst>
          <pc:docMk/>
          <pc:sldMk cId="579505440" sldId="302"/>
        </pc:sldMkLst>
        <pc:picChg chg="del">
          <ac:chgData name="Shumaker, William" userId="7d3a40e7-de5a-4a36-a22a-511c2d77f826" providerId="ADAL" clId="{409DF4DC-E8C5-4E78-97B4-163E2E6E919C}" dt="2022-06-23T17:43:23.148" v="1" actId="478"/>
          <ac:picMkLst>
            <pc:docMk/>
            <pc:sldMk cId="579505440" sldId="302"/>
            <ac:picMk id="5" creationId="{367E9E35-3DA5-4819-81F3-81021D4EF48A}"/>
          </ac:picMkLst>
        </pc:picChg>
        <pc:picChg chg="add mod">
          <ac:chgData name="Shumaker, William" userId="7d3a40e7-de5a-4a36-a22a-511c2d77f826" providerId="ADAL" clId="{409DF4DC-E8C5-4E78-97B4-163E2E6E919C}" dt="2022-06-23T17:43:23.454" v="2"/>
          <ac:picMkLst>
            <pc:docMk/>
            <pc:sldMk cId="579505440" sldId="302"/>
            <ac:picMk id="6" creationId="{1A1869A3-9FE6-40CC-AA23-B1B0BA54ECBB}"/>
          </ac:picMkLst>
        </pc:picChg>
      </pc:sldChg>
      <pc:sldChg chg="modSp mod">
        <pc:chgData name="Shumaker, William" userId="7d3a40e7-de5a-4a36-a22a-511c2d77f826" providerId="ADAL" clId="{409DF4DC-E8C5-4E78-97B4-163E2E6E919C}" dt="2022-06-23T17:43:15.678" v="0"/>
        <pc:sldMkLst>
          <pc:docMk/>
          <pc:sldMk cId="3538688670" sldId="304"/>
        </pc:sldMkLst>
        <pc:spChg chg="mod">
          <ac:chgData name="Shumaker, William" userId="7d3a40e7-de5a-4a36-a22a-511c2d77f826" providerId="ADAL" clId="{409DF4DC-E8C5-4E78-97B4-163E2E6E919C}" dt="2022-06-23T17:43:15.678" v="0"/>
          <ac:spMkLst>
            <pc:docMk/>
            <pc:sldMk cId="3538688670" sldId="304"/>
            <ac:spMk id="3" creationId="{B941637E-2E94-6546-9B6E-7F74563EF116}"/>
          </ac:spMkLst>
        </pc:spChg>
      </pc:sldChg>
      <pc:sldChg chg="modSp mod">
        <pc:chgData name="Shumaker, William" userId="7d3a40e7-de5a-4a36-a22a-511c2d77f826" providerId="ADAL" clId="{409DF4DC-E8C5-4E78-97B4-163E2E6E919C}" dt="2022-06-23T17:47:12.837" v="615" actId="20577"/>
        <pc:sldMkLst>
          <pc:docMk/>
          <pc:sldMk cId="4118900938" sldId="305"/>
        </pc:sldMkLst>
        <pc:spChg chg="mod">
          <ac:chgData name="Shumaker, William" userId="7d3a40e7-de5a-4a36-a22a-511c2d77f826" providerId="ADAL" clId="{409DF4DC-E8C5-4E78-97B4-163E2E6E919C}" dt="2022-06-23T17:47:12.837" v="615" actId="20577"/>
          <ac:spMkLst>
            <pc:docMk/>
            <pc:sldMk cId="4118900938" sldId="305"/>
            <ac:spMk id="3" creationId="{B980361A-9700-E74F-AD95-A5A659FB3537}"/>
          </ac:spMkLst>
        </pc:spChg>
      </pc:sldChg>
      <pc:sldChg chg="modSp mod">
        <pc:chgData name="Shumaker, William" userId="7d3a40e7-de5a-4a36-a22a-511c2d77f826" providerId="ADAL" clId="{409DF4DC-E8C5-4E78-97B4-163E2E6E919C}" dt="2022-06-23T17:49:29.876" v="1157" actId="20577"/>
        <pc:sldMkLst>
          <pc:docMk/>
          <pc:sldMk cId="3094553167" sldId="309"/>
        </pc:sldMkLst>
        <pc:spChg chg="mod">
          <ac:chgData name="Shumaker, William" userId="7d3a40e7-de5a-4a36-a22a-511c2d77f826" providerId="ADAL" clId="{409DF4DC-E8C5-4E78-97B4-163E2E6E919C}" dt="2022-06-23T17:49:29.876" v="1157" actId="20577"/>
          <ac:spMkLst>
            <pc:docMk/>
            <pc:sldMk cId="3094553167" sldId="309"/>
            <ac:spMk id="2" creationId="{4A6B1884-782C-9E48-8BF7-054D16D9C4C9}"/>
          </ac:spMkLst>
        </pc:spChg>
      </pc:sldChg>
      <pc:sldChg chg="add del">
        <pc:chgData name="Shumaker, William" userId="7d3a40e7-de5a-4a36-a22a-511c2d77f826" providerId="ADAL" clId="{409DF4DC-E8C5-4E78-97B4-163E2E6E919C}" dt="2022-06-23T17:44:51.315" v="53" actId="47"/>
        <pc:sldMkLst>
          <pc:docMk/>
          <pc:sldMk cId="3143667793" sldId="315"/>
        </pc:sldMkLst>
      </pc:sldChg>
      <pc:sldChg chg="add del">
        <pc:chgData name="Shumaker, William" userId="7d3a40e7-de5a-4a36-a22a-511c2d77f826" providerId="ADAL" clId="{409DF4DC-E8C5-4E78-97B4-163E2E6E919C}" dt="2022-06-23T17:44:52.490" v="54" actId="47"/>
        <pc:sldMkLst>
          <pc:docMk/>
          <pc:sldMk cId="1281272419" sldId="316"/>
        </pc:sldMkLst>
      </pc:sldChg>
      <pc:sldChg chg="modSp mod">
        <pc:chgData name="Shumaker, William" userId="7d3a40e7-de5a-4a36-a22a-511c2d77f826" providerId="ADAL" clId="{409DF4DC-E8C5-4E78-97B4-163E2E6E919C}" dt="2022-06-23T17:43:58.694" v="46" actId="6549"/>
        <pc:sldMkLst>
          <pc:docMk/>
          <pc:sldMk cId="117080663" sldId="321"/>
        </pc:sldMkLst>
        <pc:spChg chg="mod">
          <ac:chgData name="Shumaker, William" userId="7d3a40e7-de5a-4a36-a22a-511c2d77f826" providerId="ADAL" clId="{409DF4DC-E8C5-4E78-97B4-163E2E6E919C}" dt="2022-06-23T17:43:58.694" v="46" actId="6549"/>
          <ac:spMkLst>
            <pc:docMk/>
            <pc:sldMk cId="117080663" sldId="321"/>
            <ac:spMk id="2" creationId="{1226EAF4-DC33-2043-84BD-D8375063F130}"/>
          </ac:spMkLst>
        </pc:spChg>
      </pc:sldChg>
      <pc:sldChg chg="add">
        <pc:chgData name="Shumaker, William" userId="7d3a40e7-de5a-4a36-a22a-511c2d77f826" providerId="ADAL" clId="{409DF4DC-E8C5-4E78-97B4-163E2E6E919C}" dt="2022-06-23T17:44:48.141" v="52"/>
        <pc:sldMkLst>
          <pc:docMk/>
          <pc:sldMk cId="3069647260" sldId="322"/>
        </pc:sldMkLst>
      </pc:sldChg>
      <pc:sldChg chg="add">
        <pc:chgData name="Shumaker, William" userId="7d3a40e7-de5a-4a36-a22a-511c2d77f826" providerId="ADAL" clId="{409DF4DC-E8C5-4E78-97B4-163E2E6E919C}" dt="2022-06-23T17:44:48.141" v="52"/>
        <pc:sldMkLst>
          <pc:docMk/>
          <pc:sldMk cId="3437315802" sldId="323"/>
        </pc:sldMkLst>
      </pc:sldChg>
      <pc:sldChg chg="modSp add mod">
        <pc:chgData name="Shumaker, William" userId="7d3a40e7-de5a-4a36-a22a-511c2d77f826" providerId="ADAL" clId="{409DF4DC-E8C5-4E78-97B4-163E2E6E919C}" dt="2022-06-23T17:49:17.199" v="1142" actId="313"/>
        <pc:sldMkLst>
          <pc:docMk/>
          <pc:sldMk cId="1827396203" sldId="327"/>
        </pc:sldMkLst>
        <pc:spChg chg="mod">
          <ac:chgData name="Shumaker, William" userId="7d3a40e7-de5a-4a36-a22a-511c2d77f826" providerId="ADAL" clId="{409DF4DC-E8C5-4E78-97B4-163E2E6E919C}" dt="2022-06-23T17:49:17.199" v="1142" actId="313"/>
          <ac:spMkLst>
            <pc:docMk/>
            <pc:sldMk cId="1827396203" sldId="327"/>
            <ac:spMk id="3" creationId="{B980361A-9700-E74F-AD95-A5A659FB3537}"/>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F094A59F-3DC9-4163-857C-D6C0FA039794}"/>
    <pc:docChg chg="custSel addSld delSld modSld">
      <pc:chgData name="Shumaker, William" userId="7d3a40e7-de5a-4a36-a22a-511c2d77f826" providerId="ADAL" clId="{F094A59F-3DC9-4163-857C-D6C0FA039794}" dt="2023-08-11T17:44:46.474" v="1237" actId="20577"/>
      <pc:docMkLst>
        <pc:docMk/>
      </pc:docMkLst>
      <pc:sldChg chg="add">
        <pc:chgData name="Shumaker, William" userId="7d3a40e7-de5a-4a36-a22a-511c2d77f826" providerId="ADAL" clId="{F094A59F-3DC9-4163-857C-D6C0FA039794}" dt="2023-08-11T17:38:57.746" v="3"/>
        <pc:sldMkLst>
          <pc:docMk/>
          <pc:sldMk cId="113204807" sldId="300"/>
        </pc:sldMkLst>
      </pc:sldChg>
      <pc:sldChg chg="add">
        <pc:chgData name="Shumaker, William" userId="7d3a40e7-de5a-4a36-a22a-511c2d77f826" providerId="ADAL" clId="{F094A59F-3DC9-4163-857C-D6C0FA039794}" dt="2023-08-11T17:38:57.746" v="3"/>
        <pc:sldMkLst>
          <pc:docMk/>
          <pc:sldMk cId="3921702044" sldId="301"/>
        </pc:sldMkLst>
      </pc:sldChg>
      <pc:sldChg chg="addSp delSp modSp mod">
        <pc:chgData name="Shumaker, William" userId="7d3a40e7-de5a-4a36-a22a-511c2d77f826" providerId="ADAL" clId="{F094A59F-3DC9-4163-857C-D6C0FA039794}" dt="2023-08-11T17:38:07.178" v="2"/>
        <pc:sldMkLst>
          <pc:docMk/>
          <pc:sldMk cId="579505440" sldId="302"/>
        </pc:sldMkLst>
        <pc:picChg chg="del">
          <ac:chgData name="Shumaker, William" userId="7d3a40e7-de5a-4a36-a22a-511c2d77f826" providerId="ADAL" clId="{F094A59F-3DC9-4163-857C-D6C0FA039794}" dt="2023-08-11T17:38:06.706" v="1" actId="478"/>
          <ac:picMkLst>
            <pc:docMk/>
            <pc:sldMk cId="579505440" sldId="302"/>
            <ac:picMk id="2" creationId="{55B47176-38CA-B6B9-176D-00A54127107A}"/>
          </ac:picMkLst>
        </pc:picChg>
        <pc:picChg chg="add mod">
          <ac:chgData name="Shumaker, William" userId="7d3a40e7-de5a-4a36-a22a-511c2d77f826" providerId="ADAL" clId="{F094A59F-3DC9-4163-857C-D6C0FA039794}" dt="2023-08-11T17:38:07.178" v="2"/>
          <ac:picMkLst>
            <pc:docMk/>
            <pc:sldMk cId="579505440" sldId="302"/>
            <ac:picMk id="3" creationId="{D75D7A80-3673-00F4-3509-F6256ABC6CD0}"/>
          </ac:picMkLst>
        </pc:picChg>
      </pc:sldChg>
      <pc:sldChg chg="modSp mod">
        <pc:chgData name="Shumaker, William" userId="7d3a40e7-de5a-4a36-a22a-511c2d77f826" providerId="ADAL" clId="{F094A59F-3DC9-4163-857C-D6C0FA039794}" dt="2023-08-11T17:37:56.699" v="0"/>
        <pc:sldMkLst>
          <pc:docMk/>
          <pc:sldMk cId="3538688670" sldId="304"/>
        </pc:sldMkLst>
        <pc:spChg chg="mod">
          <ac:chgData name="Shumaker, William" userId="7d3a40e7-de5a-4a36-a22a-511c2d77f826" providerId="ADAL" clId="{F094A59F-3DC9-4163-857C-D6C0FA039794}" dt="2023-08-11T17:37:56.699" v="0"/>
          <ac:spMkLst>
            <pc:docMk/>
            <pc:sldMk cId="3538688670" sldId="304"/>
            <ac:spMk id="3" creationId="{B941637E-2E94-6546-9B6E-7F74563EF116}"/>
          </ac:spMkLst>
        </pc:spChg>
      </pc:sldChg>
      <pc:sldChg chg="modSp mod">
        <pc:chgData name="Shumaker, William" userId="7d3a40e7-de5a-4a36-a22a-511c2d77f826" providerId="ADAL" clId="{F094A59F-3DC9-4163-857C-D6C0FA039794}" dt="2023-08-11T17:41:02.538" v="300" actId="20577"/>
        <pc:sldMkLst>
          <pc:docMk/>
          <pc:sldMk cId="4118900938" sldId="305"/>
        </pc:sldMkLst>
        <pc:spChg chg="mod">
          <ac:chgData name="Shumaker, William" userId="7d3a40e7-de5a-4a36-a22a-511c2d77f826" providerId="ADAL" clId="{F094A59F-3DC9-4163-857C-D6C0FA039794}" dt="2023-08-11T17:41:02.538" v="300" actId="20577"/>
          <ac:spMkLst>
            <pc:docMk/>
            <pc:sldMk cId="4118900938" sldId="305"/>
            <ac:spMk id="3" creationId="{B980361A-9700-E74F-AD95-A5A659FB3537}"/>
          </ac:spMkLst>
        </pc:spChg>
      </pc:sldChg>
      <pc:sldChg chg="modSp mod">
        <pc:chgData name="Shumaker, William" userId="7d3a40e7-de5a-4a36-a22a-511c2d77f826" providerId="ADAL" clId="{F094A59F-3DC9-4163-857C-D6C0FA039794}" dt="2023-08-11T17:44:46.474" v="1237" actId="20577"/>
        <pc:sldMkLst>
          <pc:docMk/>
          <pc:sldMk cId="3094553167" sldId="309"/>
        </pc:sldMkLst>
        <pc:spChg chg="mod">
          <ac:chgData name="Shumaker, William" userId="7d3a40e7-de5a-4a36-a22a-511c2d77f826" providerId="ADAL" clId="{F094A59F-3DC9-4163-857C-D6C0FA039794}" dt="2023-08-11T17:44:46.474" v="1237" actId="20577"/>
          <ac:spMkLst>
            <pc:docMk/>
            <pc:sldMk cId="3094553167" sldId="309"/>
            <ac:spMk id="2" creationId="{4A6B1884-782C-9E48-8BF7-054D16D9C4C9}"/>
          </ac:spMkLst>
        </pc:spChg>
      </pc:sldChg>
      <pc:sldChg chg="del">
        <pc:chgData name="Shumaker, William" userId="7d3a40e7-de5a-4a36-a22a-511c2d77f826" providerId="ADAL" clId="{F094A59F-3DC9-4163-857C-D6C0FA039794}" dt="2023-08-11T17:39:04.726" v="4" actId="47"/>
        <pc:sldMkLst>
          <pc:docMk/>
          <pc:sldMk cId="3143667793" sldId="315"/>
        </pc:sldMkLst>
      </pc:sldChg>
      <pc:sldChg chg="del">
        <pc:chgData name="Shumaker, William" userId="7d3a40e7-de5a-4a36-a22a-511c2d77f826" providerId="ADAL" clId="{F094A59F-3DC9-4163-857C-D6C0FA039794}" dt="2023-08-11T17:39:06.626" v="5" actId="47"/>
        <pc:sldMkLst>
          <pc:docMk/>
          <pc:sldMk cId="1281272419" sldId="316"/>
        </pc:sldMkLst>
      </pc:sldChg>
      <pc:sldChg chg="del">
        <pc:chgData name="Shumaker, William" userId="7d3a40e7-de5a-4a36-a22a-511c2d77f826" providerId="ADAL" clId="{F094A59F-3DC9-4163-857C-D6C0FA039794}" dt="2023-08-11T17:39:08.402" v="6" actId="47"/>
        <pc:sldMkLst>
          <pc:docMk/>
          <pc:sldMk cId="3069647260" sldId="322"/>
        </pc:sldMkLst>
      </pc:sldChg>
      <pc:sldChg chg="del">
        <pc:chgData name="Shumaker, William" userId="7d3a40e7-de5a-4a36-a22a-511c2d77f826" providerId="ADAL" clId="{F094A59F-3DC9-4163-857C-D6C0FA039794}" dt="2023-08-11T17:39:09.106" v="7" actId="47"/>
        <pc:sldMkLst>
          <pc:docMk/>
          <pc:sldMk cId="3437315802" sldId="323"/>
        </pc:sldMkLst>
      </pc:sldChg>
      <pc:sldChg chg="modSp mod">
        <pc:chgData name="Shumaker, William" userId="7d3a40e7-de5a-4a36-a22a-511c2d77f826" providerId="ADAL" clId="{F094A59F-3DC9-4163-857C-D6C0FA039794}" dt="2023-08-11T17:44:31.972" v="1222" actId="20577"/>
        <pc:sldMkLst>
          <pc:docMk/>
          <pc:sldMk cId="1827396203" sldId="327"/>
        </pc:sldMkLst>
        <pc:spChg chg="mod">
          <ac:chgData name="Shumaker, William" userId="7d3a40e7-de5a-4a36-a22a-511c2d77f826" providerId="ADAL" clId="{F094A59F-3DC9-4163-857C-D6C0FA039794}" dt="2023-08-11T17:44:31.972" v="1222" actId="20577"/>
          <ac:spMkLst>
            <pc:docMk/>
            <pc:sldMk cId="1827396203" sldId="327"/>
            <ac:spMk id="3" creationId="{B980361A-9700-E74F-AD95-A5A659FB3537}"/>
          </ac:spMkLst>
        </pc:spChg>
      </pc:sldChg>
      <pc:sldChg chg="add">
        <pc:chgData name="Shumaker, William" userId="7d3a40e7-de5a-4a36-a22a-511c2d77f826" providerId="ADAL" clId="{F094A59F-3DC9-4163-857C-D6C0FA039794}" dt="2023-08-11T17:43:01.916" v="808"/>
        <pc:sldMkLst>
          <pc:docMk/>
          <pc:sldMk cId="3100150068" sldId="328"/>
        </pc:sldMkLst>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B0E9D3CE-1CA2-4D9F-A36A-46F6F0474F3C}"/>
    <pc:docChg chg="custSel addSld delSld modSld sldOrd">
      <pc:chgData name="Shumaker, William" userId="7d3a40e7-de5a-4a36-a22a-511c2d77f826" providerId="ADAL" clId="{B0E9D3CE-1CA2-4D9F-A36A-46F6F0474F3C}" dt="2021-08-25T17:01:23.165" v="1196" actId="20577"/>
      <pc:docMkLst>
        <pc:docMk/>
      </pc:docMkLst>
      <pc:sldChg chg="del">
        <pc:chgData name="Shumaker, William" userId="7d3a40e7-de5a-4a36-a22a-511c2d77f826" providerId="ADAL" clId="{B0E9D3CE-1CA2-4D9F-A36A-46F6F0474F3C}" dt="2021-08-25T16:54:45.738" v="11" actId="47"/>
        <pc:sldMkLst>
          <pc:docMk/>
          <pc:sldMk cId="4075715707" sldId="298"/>
        </pc:sldMkLst>
      </pc:sldChg>
      <pc:sldChg chg="del">
        <pc:chgData name="Shumaker, William" userId="7d3a40e7-de5a-4a36-a22a-511c2d77f826" providerId="ADAL" clId="{B0E9D3CE-1CA2-4D9F-A36A-46F6F0474F3C}" dt="2021-08-25T16:56:43.814" v="536" actId="47"/>
        <pc:sldMkLst>
          <pc:docMk/>
          <pc:sldMk cId="113204807" sldId="300"/>
        </pc:sldMkLst>
      </pc:sldChg>
      <pc:sldChg chg="del">
        <pc:chgData name="Shumaker, William" userId="7d3a40e7-de5a-4a36-a22a-511c2d77f826" providerId="ADAL" clId="{B0E9D3CE-1CA2-4D9F-A36A-46F6F0474F3C}" dt="2021-08-25T16:56:45.310" v="537" actId="47"/>
        <pc:sldMkLst>
          <pc:docMk/>
          <pc:sldMk cId="3921702044" sldId="301"/>
        </pc:sldMkLst>
      </pc:sldChg>
      <pc:sldChg chg="ord">
        <pc:chgData name="Shumaker, William" userId="7d3a40e7-de5a-4a36-a22a-511c2d77f826" providerId="ADAL" clId="{B0E9D3CE-1CA2-4D9F-A36A-46F6F0474F3C}" dt="2021-08-25T16:54:39.839" v="10"/>
        <pc:sldMkLst>
          <pc:docMk/>
          <pc:sldMk cId="579505440" sldId="302"/>
        </pc:sldMkLst>
      </pc:sldChg>
      <pc:sldChg chg="del">
        <pc:chgData name="Shumaker, William" userId="7d3a40e7-de5a-4a36-a22a-511c2d77f826" providerId="ADAL" clId="{B0E9D3CE-1CA2-4D9F-A36A-46F6F0474F3C}" dt="2021-08-25T16:57:11.066" v="540" actId="47"/>
        <pc:sldMkLst>
          <pc:docMk/>
          <pc:sldMk cId="4026495361" sldId="303"/>
        </pc:sldMkLst>
      </pc:sldChg>
      <pc:sldChg chg="modSp mod ord">
        <pc:chgData name="Shumaker, William" userId="7d3a40e7-de5a-4a36-a22a-511c2d77f826" providerId="ADAL" clId="{B0E9D3CE-1CA2-4D9F-A36A-46F6F0474F3C}" dt="2021-08-25T16:54:30.091" v="8" actId="20577"/>
        <pc:sldMkLst>
          <pc:docMk/>
          <pc:sldMk cId="3538688670" sldId="304"/>
        </pc:sldMkLst>
        <pc:spChg chg="mod">
          <ac:chgData name="Shumaker, William" userId="7d3a40e7-de5a-4a36-a22a-511c2d77f826" providerId="ADAL" clId="{B0E9D3CE-1CA2-4D9F-A36A-46F6F0474F3C}" dt="2021-08-25T16:54:30.091" v="8" actId="20577"/>
          <ac:spMkLst>
            <pc:docMk/>
            <pc:sldMk cId="3538688670" sldId="304"/>
            <ac:spMk id="3" creationId="{B941637E-2E94-6546-9B6E-7F74563EF116}"/>
          </ac:spMkLst>
        </pc:spChg>
      </pc:sldChg>
      <pc:sldChg chg="modSp mod">
        <pc:chgData name="Shumaker, William" userId="7d3a40e7-de5a-4a36-a22a-511c2d77f826" providerId="ADAL" clId="{B0E9D3CE-1CA2-4D9F-A36A-46F6F0474F3C}" dt="2021-08-25T17:00:46.032" v="1190" actId="20577"/>
        <pc:sldMkLst>
          <pc:docMk/>
          <pc:sldMk cId="4118900938" sldId="305"/>
        </pc:sldMkLst>
        <pc:spChg chg="mod">
          <ac:chgData name="Shumaker, William" userId="7d3a40e7-de5a-4a36-a22a-511c2d77f826" providerId="ADAL" clId="{B0E9D3CE-1CA2-4D9F-A36A-46F6F0474F3C}" dt="2021-08-25T17:00:46.032" v="1190" actId="20577"/>
          <ac:spMkLst>
            <pc:docMk/>
            <pc:sldMk cId="4118900938" sldId="305"/>
            <ac:spMk id="3" creationId="{B980361A-9700-E74F-AD95-A5A659FB3537}"/>
          </ac:spMkLst>
        </pc:spChg>
        <pc:spChg chg="mod">
          <ac:chgData name="Shumaker, William" userId="7d3a40e7-de5a-4a36-a22a-511c2d77f826" providerId="ADAL" clId="{B0E9D3CE-1CA2-4D9F-A36A-46F6F0474F3C}" dt="2021-08-25T16:57:33.365" v="577" actId="20577"/>
          <ac:spMkLst>
            <pc:docMk/>
            <pc:sldMk cId="4118900938" sldId="305"/>
            <ac:spMk id="4" creationId="{070B8EAA-301E-8C48-B6D8-0E80BFFA9FE3}"/>
          </ac:spMkLst>
        </pc:spChg>
      </pc:sldChg>
      <pc:sldChg chg="modSp mod">
        <pc:chgData name="Shumaker, William" userId="7d3a40e7-de5a-4a36-a22a-511c2d77f826" providerId="ADAL" clId="{B0E9D3CE-1CA2-4D9F-A36A-46F6F0474F3C}" dt="2021-08-25T17:01:23.165" v="1196" actId="20577"/>
        <pc:sldMkLst>
          <pc:docMk/>
          <pc:sldMk cId="3444153839" sldId="317"/>
        </pc:sldMkLst>
        <pc:spChg chg="mod">
          <ac:chgData name="Shumaker, William" userId="7d3a40e7-de5a-4a36-a22a-511c2d77f826" providerId="ADAL" clId="{B0E9D3CE-1CA2-4D9F-A36A-46F6F0474F3C}" dt="2021-08-25T17:01:23.165" v="1196" actId="20577"/>
          <ac:spMkLst>
            <pc:docMk/>
            <pc:sldMk cId="3444153839" sldId="317"/>
            <ac:spMk id="4" creationId="{2EB6F9CD-8DCC-874A-AE9F-07D8F140C81B}"/>
          </ac:spMkLst>
        </pc:spChg>
      </pc:sldChg>
      <pc:sldChg chg="modSp mod">
        <pc:chgData name="Shumaker, William" userId="7d3a40e7-de5a-4a36-a22a-511c2d77f826" providerId="ADAL" clId="{B0E9D3CE-1CA2-4D9F-A36A-46F6F0474F3C}" dt="2021-08-25T16:56:37.910" v="535" actId="6549"/>
        <pc:sldMkLst>
          <pc:docMk/>
          <pc:sldMk cId="117080663" sldId="321"/>
        </pc:sldMkLst>
        <pc:spChg chg="mod">
          <ac:chgData name="Shumaker, William" userId="7d3a40e7-de5a-4a36-a22a-511c2d77f826" providerId="ADAL" clId="{B0E9D3CE-1CA2-4D9F-A36A-46F6F0474F3C}" dt="2021-08-25T16:56:37.910" v="535" actId="6549"/>
          <ac:spMkLst>
            <pc:docMk/>
            <pc:sldMk cId="117080663" sldId="321"/>
            <ac:spMk id="2" creationId="{1226EAF4-DC33-2043-84BD-D8375063F130}"/>
          </ac:spMkLst>
        </pc:spChg>
        <pc:spChg chg="mod">
          <ac:chgData name="Shumaker, William" userId="7d3a40e7-de5a-4a36-a22a-511c2d77f826" providerId="ADAL" clId="{B0E9D3CE-1CA2-4D9F-A36A-46F6F0474F3C}" dt="2021-08-25T16:54:54.648" v="42" actId="20577"/>
          <ac:spMkLst>
            <pc:docMk/>
            <pc:sldMk cId="117080663" sldId="321"/>
            <ac:spMk id="4" creationId="{B9FD4A87-1F82-7B47-AC2B-89DC850F45B5}"/>
          </ac:spMkLst>
        </pc:spChg>
      </pc:sldChg>
      <pc:sldChg chg="del">
        <pc:chgData name="Shumaker, William" userId="7d3a40e7-de5a-4a36-a22a-511c2d77f826" providerId="ADAL" clId="{B0E9D3CE-1CA2-4D9F-A36A-46F6F0474F3C}" dt="2021-08-25T16:56:51.472" v="538" actId="47"/>
        <pc:sldMkLst>
          <pc:docMk/>
          <pc:sldMk cId="3071832814" sldId="324"/>
        </pc:sldMkLst>
      </pc:sldChg>
      <pc:sldChg chg="add">
        <pc:chgData name="Shumaker, William" userId="7d3a40e7-de5a-4a36-a22a-511c2d77f826" providerId="ADAL" clId="{B0E9D3CE-1CA2-4D9F-A36A-46F6F0474F3C}" dt="2021-08-25T17:00:59.077" v="1191"/>
        <pc:sldMkLst>
          <pc:docMk/>
          <pc:sldMk cId="1435431233" sldId="325"/>
        </pc:sldMkLst>
      </pc:sldChg>
      <pc:sldChg chg="del">
        <pc:chgData name="Shumaker, William" userId="7d3a40e7-de5a-4a36-a22a-511c2d77f826" providerId="ADAL" clId="{B0E9D3CE-1CA2-4D9F-A36A-46F6F0474F3C}" dt="2021-08-25T16:56:54.459" v="539" actId="47"/>
        <pc:sldMkLst>
          <pc:docMk/>
          <pc:sldMk cId="4275129216" sldId="325"/>
        </pc:sldMkLst>
      </pc:sldChg>
      <pc:sldChg chg="add">
        <pc:chgData name="Shumaker, William" userId="7d3a40e7-de5a-4a36-a22a-511c2d77f826" providerId="ADAL" clId="{B0E9D3CE-1CA2-4D9F-A36A-46F6F0474F3C}" dt="2021-08-25T17:00:59.077" v="1191"/>
        <pc:sldMkLst>
          <pc:docMk/>
          <pc:sldMk cId="2801692697" sldId="326"/>
        </pc:sldMkLst>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9DFED1C0-6F87-4059-8AF9-435252369803}"/>
    <pc:docChg chg="custSel addSld delSld modSld">
      <pc:chgData name="Shumaker, William" userId="7d3a40e7-de5a-4a36-a22a-511c2d77f826" providerId="ADAL" clId="{9DFED1C0-6F87-4059-8AF9-435252369803}" dt="2022-06-23T17:41:08.884" v="166" actId="20577"/>
      <pc:docMkLst>
        <pc:docMk/>
      </pc:docMkLst>
      <pc:sldChg chg="addSp delSp modSp mod">
        <pc:chgData name="Shumaker, William" userId="7d3a40e7-de5a-4a36-a22a-511c2d77f826" providerId="ADAL" clId="{9DFED1C0-6F87-4059-8AF9-435252369803}" dt="2022-06-23T17:38:05.279" v="4"/>
        <pc:sldMkLst>
          <pc:docMk/>
          <pc:sldMk cId="579505440" sldId="302"/>
        </pc:sldMkLst>
        <pc:picChg chg="del">
          <ac:chgData name="Shumaker, William" userId="7d3a40e7-de5a-4a36-a22a-511c2d77f826" providerId="ADAL" clId="{9DFED1C0-6F87-4059-8AF9-435252369803}" dt="2022-06-23T17:38:04.623" v="3" actId="478"/>
          <ac:picMkLst>
            <pc:docMk/>
            <pc:sldMk cId="579505440" sldId="302"/>
            <ac:picMk id="2" creationId="{658D90AE-9B77-4189-A8D2-C392EBAABA9B}"/>
          </ac:picMkLst>
        </pc:picChg>
        <pc:picChg chg="add mod">
          <ac:chgData name="Shumaker, William" userId="7d3a40e7-de5a-4a36-a22a-511c2d77f826" providerId="ADAL" clId="{9DFED1C0-6F87-4059-8AF9-435252369803}" dt="2022-06-23T17:38:05.279" v="4"/>
          <ac:picMkLst>
            <pc:docMk/>
            <pc:sldMk cId="579505440" sldId="302"/>
            <ac:picMk id="5" creationId="{367E9E35-3DA5-4819-81F3-81021D4EF48A}"/>
          </ac:picMkLst>
        </pc:picChg>
      </pc:sldChg>
      <pc:sldChg chg="modSp mod">
        <pc:chgData name="Shumaker, William" userId="7d3a40e7-de5a-4a36-a22a-511c2d77f826" providerId="ADAL" clId="{9DFED1C0-6F87-4059-8AF9-435252369803}" dt="2022-06-23T17:37:54.433" v="2"/>
        <pc:sldMkLst>
          <pc:docMk/>
          <pc:sldMk cId="3538688670" sldId="304"/>
        </pc:sldMkLst>
        <pc:spChg chg="mod">
          <ac:chgData name="Shumaker, William" userId="7d3a40e7-de5a-4a36-a22a-511c2d77f826" providerId="ADAL" clId="{9DFED1C0-6F87-4059-8AF9-435252369803}" dt="2022-06-23T17:37:54.433" v="2"/>
          <ac:spMkLst>
            <pc:docMk/>
            <pc:sldMk cId="3538688670" sldId="304"/>
            <ac:spMk id="3" creationId="{B941637E-2E94-6546-9B6E-7F74563EF116}"/>
          </ac:spMkLst>
        </pc:spChg>
      </pc:sldChg>
      <pc:sldChg chg="modSp mod">
        <pc:chgData name="Shumaker, William" userId="7d3a40e7-de5a-4a36-a22a-511c2d77f826" providerId="ADAL" clId="{9DFED1C0-6F87-4059-8AF9-435252369803}" dt="2022-06-23T17:40:37.069" v="152" actId="20577"/>
        <pc:sldMkLst>
          <pc:docMk/>
          <pc:sldMk cId="4118900938" sldId="305"/>
        </pc:sldMkLst>
        <pc:spChg chg="mod">
          <ac:chgData name="Shumaker, William" userId="7d3a40e7-de5a-4a36-a22a-511c2d77f826" providerId="ADAL" clId="{9DFED1C0-6F87-4059-8AF9-435252369803}" dt="2022-06-23T17:40:37.069" v="152" actId="20577"/>
          <ac:spMkLst>
            <pc:docMk/>
            <pc:sldMk cId="4118900938" sldId="305"/>
            <ac:spMk id="3" creationId="{B980361A-9700-E74F-AD95-A5A659FB3537}"/>
          </ac:spMkLst>
        </pc:spChg>
      </pc:sldChg>
      <pc:sldChg chg="modSp mod">
        <pc:chgData name="Shumaker, William" userId="7d3a40e7-de5a-4a36-a22a-511c2d77f826" providerId="ADAL" clId="{9DFED1C0-6F87-4059-8AF9-435252369803}" dt="2022-06-23T17:41:08.884" v="166" actId="20577"/>
        <pc:sldMkLst>
          <pc:docMk/>
          <pc:sldMk cId="3094553167" sldId="309"/>
        </pc:sldMkLst>
        <pc:spChg chg="mod">
          <ac:chgData name="Shumaker, William" userId="7d3a40e7-de5a-4a36-a22a-511c2d77f826" providerId="ADAL" clId="{9DFED1C0-6F87-4059-8AF9-435252369803}" dt="2022-06-23T17:41:08.884" v="166" actId="20577"/>
          <ac:spMkLst>
            <pc:docMk/>
            <pc:sldMk cId="3094553167" sldId="309"/>
            <ac:spMk id="2" creationId="{4A6B1884-782C-9E48-8BF7-054D16D9C4C9}"/>
          </ac:spMkLst>
        </pc:spChg>
      </pc:sldChg>
      <pc:sldChg chg="modSp mod">
        <pc:chgData name="Shumaker, William" userId="7d3a40e7-de5a-4a36-a22a-511c2d77f826" providerId="ADAL" clId="{9DFED1C0-6F87-4059-8AF9-435252369803}" dt="2022-06-23T17:39:27.242" v="30" actId="20577"/>
        <pc:sldMkLst>
          <pc:docMk/>
          <pc:sldMk cId="117080663" sldId="321"/>
        </pc:sldMkLst>
        <pc:spChg chg="mod">
          <ac:chgData name="Shumaker, William" userId="7d3a40e7-de5a-4a36-a22a-511c2d77f826" providerId="ADAL" clId="{9DFED1C0-6F87-4059-8AF9-435252369803}" dt="2022-06-23T17:39:27.242" v="30" actId="20577"/>
          <ac:spMkLst>
            <pc:docMk/>
            <pc:sldMk cId="117080663" sldId="321"/>
            <ac:spMk id="2" creationId="{1226EAF4-DC33-2043-84BD-D8375063F130}"/>
          </ac:spMkLst>
        </pc:spChg>
      </pc:sldChg>
      <pc:sldChg chg="del">
        <pc:chgData name="Shumaker, William" userId="7d3a40e7-de5a-4a36-a22a-511c2d77f826" providerId="ADAL" clId="{9DFED1C0-6F87-4059-8AF9-435252369803}" dt="2022-06-23T17:39:48.862" v="31" actId="47"/>
        <pc:sldMkLst>
          <pc:docMk/>
          <pc:sldMk cId="3069647260" sldId="322"/>
        </pc:sldMkLst>
      </pc:sldChg>
      <pc:sldChg chg="del">
        <pc:chgData name="Shumaker, William" userId="7d3a40e7-de5a-4a36-a22a-511c2d77f826" providerId="ADAL" clId="{9DFED1C0-6F87-4059-8AF9-435252369803}" dt="2022-06-23T17:39:50.263" v="32" actId="47"/>
        <pc:sldMkLst>
          <pc:docMk/>
          <pc:sldMk cId="3437315802" sldId="323"/>
        </pc:sldMkLst>
      </pc:sldChg>
      <pc:sldChg chg="modSp mod">
        <pc:chgData name="Shumaker, William" userId="7d3a40e7-de5a-4a36-a22a-511c2d77f826" providerId="ADAL" clId="{9DFED1C0-6F87-4059-8AF9-435252369803}" dt="2022-06-23T17:40:57.679" v="154" actId="6549"/>
        <pc:sldMkLst>
          <pc:docMk/>
          <pc:sldMk cId="2801692697" sldId="326"/>
        </pc:sldMkLst>
        <pc:spChg chg="mod">
          <ac:chgData name="Shumaker, William" userId="7d3a40e7-de5a-4a36-a22a-511c2d77f826" providerId="ADAL" clId="{9DFED1C0-6F87-4059-8AF9-435252369803}" dt="2022-06-23T17:40:57.679" v="154" actId="6549"/>
          <ac:spMkLst>
            <pc:docMk/>
            <pc:sldMk cId="2801692697" sldId="326"/>
            <ac:spMk id="3" creationId="{B980361A-9700-E74F-AD95-A5A659FB3537}"/>
          </ac:spMkLst>
        </pc:spChg>
      </pc:sldChg>
      <pc:sldChg chg="add del">
        <pc:chgData name="Shumaker, William" userId="7d3a40e7-de5a-4a36-a22a-511c2d77f826" providerId="ADAL" clId="{9DFED1C0-6F87-4059-8AF9-435252369803}" dt="2022-06-23T17:37:44.480" v="1"/>
        <pc:sldMkLst>
          <pc:docMk/>
          <pc:sldMk cId="3019164991" sldId="327"/>
        </pc:sldMkLst>
      </pc:sldChg>
    </pc:docChg>
  </pc:docChgLst>
  <pc:docChgLst>
    <pc:chgData name="Shumaker, William" userId="7d3a40e7-de5a-4a36-a22a-511c2d77f826" providerId="ADAL" clId="{8003E7CB-2473-4E8D-9B84-728A8A92C65D}"/>
    <pc:docChg chg="custSel addSld delSld modSld">
      <pc:chgData name="Shumaker, William" userId="7d3a40e7-de5a-4a36-a22a-511c2d77f826" providerId="ADAL" clId="{8003E7CB-2473-4E8D-9B84-728A8A92C65D}" dt="2023-08-10T13:32:04.653" v="134" actId="1076"/>
      <pc:docMkLst>
        <pc:docMk/>
      </pc:docMkLst>
      <pc:sldChg chg="del">
        <pc:chgData name="Shumaker, William" userId="7d3a40e7-de5a-4a36-a22a-511c2d77f826" providerId="ADAL" clId="{8003E7CB-2473-4E8D-9B84-728A8A92C65D}" dt="2023-08-10T13:30:01.596" v="4" actId="47"/>
        <pc:sldMkLst>
          <pc:docMk/>
          <pc:sldMk cId="113204807" sldId="300"/>
        </pc:sldMkLst>
      </pc:sldChg>
      <pc:sldChg chg="del">
        <pc:chgData name="Shumaker, William" userId="7d3a40e7-de5a-4a36-a22a-511c2d77f826" providerId="ADAL" clId="{8003E7CB-2473-4E8D-9B84-728A8A92C65D}" dt="2023-08-10T13:30:02.730" v="5" actId="47"/>
        <pc:sldMkLst>
          <pc:docMk/>
          <pc:sldMk cId="3921702044" sldId="301"/>
        </pc:sldMkLst>
      </pc:sldChg>
      <pc:sldChg chg="addSp delSp modSp mod">
        <pc:chgData name="Shumaker, William" userId="7d3a40e7-de5a-4a36-a22a-511c2d77f826" providerId="ADAL" clId="{8003E7CB-2473-4E8D-9B84-728A8A92C65D}" dt="2023-08-10T13:21:06.746" v="2"/>
        <pc:sldMkLst>
          <pc:docMk/>
          <pc:sldMk cId="579505440" sldId="302"/>
        </pc:sldMkLst>
        <pc:picChg chg="add mod">
          <ac:chgData name="Shumaker, William" userId="7d3a40e7-de5a-4a36-a22a-511c2d77f826" providerId="ADAL" clId="{8003E7CB-2473-4E8D-9B84-728A8A92C65D}" dt="2023-08-10T13:21:06.746" v="2"/>
          <ac:picMkLst>
            <pc:docMk/>
            <pc:sldMk cId="579505440" sldId="302"/>
            <ac:picMk id="2" creationId="{55B47176-38CA-B6B9-176D-00A54127107A}"/>
          </ac:picMkLst>
        </pc:picChg>
        <pc:picChg chg="del">
          <ac:chgData name="Shumaker, William" userId="7d3a40e7-de5a-4a36-a22a-511c2d77f826" providerId="ADAL" clId="{8003E7CB-2473-4E8D-9B84-728A8A92C65D}" dt="2023-08-10T13:21:06.069" v="1" actId="478"/>
          <ac:picMkLst>
            <pc:docMk/>
            <pc:sldMk cId="579505440" sldId="302"/>
            <ac:picMk id="6" creationId="{1A1869A3-9FE6-40CC-AA23-B1B0BA54ECBB}"/>
          </ac:picMkLst>
        </pc:picChg>
      </pc:sldChg>
      <pc:sldChg chg="modSp mod">
        <pc:chgData name="Shumaker, William" userId="7d3a40e7-de5a-4a36-a22a-511c2d77f826" providerId="ADAL" clId="{8003E7CB-2473-4E8D-9B84-728A8A92C65D}" dt="2023-08-10T13:20:35.161" v="0"/>
        <pc:sldMkLst>
          <pc:docMk/>
          <pc:sldMk cId="3538688670" sldId="304"/>
        </pc:sldMkLst>
        <pc:spChg chg="mod">
          <ac:chgData name="Shumaker, William" userId="7d3a40e7-de5a-4a36-a22a-511c2d77f826" providerId="ADAL" clId="{8003E7CB-2473-4E8D-9B84-728A8A92C65D}" dt="2023-08-10T13:20:35.161" v="0"/>
          <ac:spMkLst>
            <pc:docMk/>
            <pc:sldMk cId="3538688670" sldId="304"/>
            <ac:spMk id="3" creationId="{B941637E-2E94-6546-9B6E-7F74563EF116}"/>
          </ac:spMkLst>
        </pc:spChg>
      </pc:sldChg>
      <pc:sldChg chg="modSp mod">
        <pc:chgData name="Shumaker, William" userId="7d3a40e7-de5a-4a36-a22a-511c2d77f826" providerId="ADAL" clId="{8003E7CB-2473-4E8D-9B84-728A8A92C65D}" dt="2023-08-10T13:31:03.975" v="47" actId="20577"/>
        <pc:sldMkLst>
          <pc:docMk/>
          <pc:sldMk cId="4118900938" sldId="305"/>
        </pc:sldMkLst>
        <pc:spChg chg="mod">
          <ac:chgData name="Shumaker, William" userId="7d3a40e7-de5a-4a36-a22a-511c2d77f826" providerId="ADAL" clId="{8003E7CB-2473-4E8D-9B84-728A8A92C65D}" dt="2023-08-10T13:31:03.975" v="47" actId="20577"/>
          <ac:spMkLst>
            <pc:docMk/>
            <pc:sldMk cId="4118900938" sldId="305"/>
            <ac:spMk id="3" creationId="{B980361A-9700-E74F-AD95-A5A659FB3537}"/>
          </ac:spMkLst>
        </pc:spChg>
      </pc:sldChg>
      <pc:sldChg chg="modSp mod">
        <pc:chgData name="Shumaker, William" userId="7d3a40e7-de5a-4a36-a22a-511c2d77f826" providerId="ADAL" clId="{8003E7CB-2473-4E8D-9B84-728A8A92C65D}" dt="2023-08-10T13:32:04.653" v="134" actId="1076"/>
        <pc:sldMkLst>
          <pc:docMk/>
          <pc:sldMk cId="3094553167" sldId="309"/>
        </pc:sldMkLst>
        <pc:spChg chg="mod">
          <ac:chgData name="Shumaker, William" userId="7d3a40e7-de5a-4a36-a22a-511c2d77f826" providerId="ADAL" clId="{8003E7CB-2473-4E8D-9B84-728A8A92C65D}" dt="2023-08-10T13:32:04.653" v="134" actId="1076"/>
          <ac:spMkLst>
            <pc:docMk/>
            <pc:sldMk cId="3094553167" sldId="309"/>
            <ac:spMk id="2" creationId="{4A6B1884-782C-9E48-8BF7-054D16D9C4C9}"/>
          </ac:spMkLst>
        </pc:spChg>
      </pc:sldChg>
      <pc:sldChg chg="add">
        <pc:chgData name="Shumaker, William" userId="7d3a40e7-de5a-4a36-a22a-511c2d77f826" providerId="ADAL" clId="{8003E7CB-2473-4E8D-9B84-728A8A92C65D}" dt="2023-08-10T13:30:16.732" v="6"/>
        <pc:sldMkLst>
          <pc:docMk/>
          <pc:sldMk cId="3143667793" sldId="315"/>
        </pc:sldMkLst>
      </pc:sldChg>
      <pc:sldChg chg="add">
        <pc:chgData name="Shumaker, William" userId="7d3a40e7-de5a-4a36-a22a-511c2d77f826" providerId="ADAL" clId="{8003E7CB-2473-4E8D-9B84-728A8A92C65D}" dt="2023-08-10T13:30:16.732" v="6"/>
        <pc:sldMkLst>
          <pc:docMk/>
          <pc:sldMk cId="1281272419" sldId="316"/>
        </pc:sldMkLst>
      </pc:sldChg>
      <pc:sldChg chg="del">
        <pc:chgData name="Shumaker, William" userId="7d3a40e7-de5a-4a36-a22a-511c2d77f826" providerId="ADAL" clId="{8003E7CB-2473-4E8D-9B84-728A8A92C65D}" dt="2023-08-10T13:29:41.524" v="3" actId="47"/>
        <pc:sldMkLst>
          <pc:docMk/>
          <pc:sldMk cId="117080663" sldId="321"/>
        </pc:sldMkLst>
      </pc:sldChg>
      <pc:sldChg chg="modSp mod">
        <pc:chgData name="Shumaker, William" userId="7d3a40e7-de5a-4a36-a22a-511c2d77f826" providerId="ADAL" clId="{8003E7CB-2473-4E8D-9B84-728A8A92C65D}" dt="2023-08-10T13:31:44.652" v="111" actId="20577"/>
        <pc:sldMkLst>
          <pc:docMk/>
          <pc:sldMk cId="2801692697" sldId="326"/>
        </pc:sldMkLst>
        <pc:spChg chg="mod">
          <ac:chgData name="Shumaker, William" userId="7d3a40e7-de5a-4a36-a22a-511c2d77f826" providerId="ADAL" clId="{8003E7CB-2473-4E8D-9B84-728A8A92C65D}" dt="2023-08-10T13:31:44.652" v="111" actId="20577"/>
          <ac:spMkLst>
            <pc:docMk/>
            <pc:sldMk cId="2801692697" sldId="326"/>
            <ac:spMk id="3" creationId="{B980361A-9700-E74F-AD95-A5A659FB3537}"/>
          </ac:spMkLst>
        </pc:spChg>
      </pc:sldChg>
      <pc:sldChg chg="modSp mod">
        <pc:chgData name="Shumaker, William" userId="7d3a40e7-de5a-4a36-a22a-511c2d77f826" providerId="ADAL" clId="{8003E7CB-2473-4E8D-9B84-728A8A92C65D}" dt="2023-08-10T13:31:13.154" v="94" actId="20577"/>
        <pc:sldMkLst>
          <pc:docMk/>
          <pc:sldMk cId="1827396203" sldId="327"/>
        </pc:sldMkLst>
        <pc:spChg chg="mod">
          <ac:chgData name="Shumaker, William" userId="7d3a40e7-de5a-4a36-a22a-511c2d77f826" providerId="ADAL" clId="{8003E7CB-2473-4E8D-9B84-728A8A92C65D}" dt="2023-08-10T13:31:13.154" v="94" actId="20577"/>
          <ac:spMkLst>
            <pc:docMk/>
            <pc:sldMk cId="1827396203" sldId="327"/>
            <ac:spMk id="3" creationId="{B980361A-9700-E74F-AD95-A5A659FB35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8/11/2023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 panose="020B0604020202020204" pitchFamily="34" charset="0"/>
                <a:cs typeface="Arial" panose="020B0604020202020204" pitchFamily="34" charset="0"/>
              </a:rPr>
              <a:t>Final </a:t>
            </a:r>
            <a:r>
              <a:rPr lang="en-US" sz="2400" dirty="0">
                <a:solidFill>
                  <a:prstClr val="white"/>
                </a:solidFill>
                <a:latin typeface="Arial" panose="020B0604020202020204" pitchFamily="34" charset="0"/>
                <a:cs typeface="Arial" panose="020B0604020202020204" pitchFamily="34" charset="0"/>
              </a:rPr>
              <a:t>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are shown below:</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288634"/>
            <a:ext cx="7908185" cy="841990"/>
          </a:xfrm>
        </p:spPr>
        <p:txBody>
          <a:bodyPr/>
          <a:lstStyle/>
          <a:p>
            <a:r>
              <a:rPr lang="en-US" dirty="0"/>
              <a:t>Please direct all comments and questions to staff using the </a:t>
            </a:r>
            <a:r>
              <a:rPr lang="en-US" dirty="0" err="1"/>
              <a:t>PublicInput</a:t>
            </a:r>
            <a:r>
              <a:rPr lang="en-US" dirty="0"/>
              <a:t> portal for Grove Barton Rd.  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25 mph speed limit and top driver speed is capped at around 5-7 mph over the speed limit</a:t>
            </a:r>
          </a:p>
          <a:p>
            <a:pPr lvl="1"/>
            <a:r>
              <a:rPr lang="en-US" sz="1600" dirty="0">
                <a:solidFill>
                  <a:srgbClr val="78AA00"/>
                </a:solidFill>
              </a:rPr>
              <a:t>Based on your location, Shelley Rd, Cranbrook Rd, and Northbrook Dr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3" name="Picture 2">
            <a:extLst>
              <a:ext uri="{FF2B5EF4-FFF2-40B4-BE49-F238E27FC236}">
                <a16:creationId xmlns:a16="http://schemas.microsoft.com/office/drawing/2014/main" id="{D75D7A80-3673-00F4-3509-F6256ABC6CD0}"/>
              </a:ext>
            </a:extLst>
          </p:cNvPr>
          <p:cNvPicPr>
            <a:picLocks noChangeAspect="1"/>
          </p:cNvPicPr>
          <p:nvPr/>
        </p:nvPicPr>
        <p:blipFill>
          <a:blip r:embed="rId2"/>
          <a:stretch>
            <a:fillRect/>
          </a:stretch>
        </p:blipFill>
        <p:spPr>
          <a:xfrm>
            <a:off x="1988013" y="1054116"/>
            <a:ext cx="5167974" cy="3872408"/>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1" y="391328"/>
            <a:ext cx="9144000" cy="590551"/>
          </a:xfrm>
        </p:spPr>
        <p:txBody>
          <a:bodyPr/>
          <a:lstStyle/>
          <a:p>
            <a:pPr algn="ctr"/>
            <a:r>
              <a:rPr lang="en-US" dirty="0"/>
              <a:t>Speed Humps</a:t>
            </a:r>
            <a:br>
              <a:rPr lang="en-US" dirty="0"/>
            </a:br>
            <a:r>
              <a:rPr lang="en-US" dirty="0"/>
              <a:t>(vertical)</a:t>
            </a:r>
          </a:p>
        </p:txBody>
      </p:sp>
      <p:pic>
        <p:nvPicPr>
          <p:cNvPr id="22" name="Picture Placeholder 21">
            <a:extLst>
              <a:ext uri="{FF2B5EF4-FFF2-40B4-BE49-F238E27FC236}">
                <a16:creationId xmlns:a16="http://schemas.microsoft.com/office/drawing/2014/main" id="{A3C68716-289B-4356-9B25-0CB13659BBAC}"/>
              </a:ext>
            </a:extLst>
          </p:cNvPr>
          <p:cNvPicPr>
            <a:picLocks noGrp="1" noChangeAspect="1"/>
          </p:cNvPicPr>
          <p:nvPr>
            <p:ph type="pic" sz="quarter" idx="10"/>
          </p:nvPr>
        </p:nvPicPr>
        <p:blipFill rotWithShape="1">
          <a:blip r:embed="rId2"/>
          <a:srcRect l="55" b="4559"/>
          <a:stretch/>
        </p:blipFill>
        <p:spPr>
          <a:xfrm>
            <a:off x="1148510" y="1573698"/>
            <a:ext cx="6846977" cy="3360291"/>
          </a:xfrm>
        </p:spPr>
      </p:pic>
    </p:spTree>
    <p:extLst>
      <p:ext uri="{BB962C8B-B14F-4D97-AF65-F5344CB8AC3E}">
        <p14:creationId xmlns:p14="http://schemas.microsoft.com/office/powerpoint/2010/main" val="11320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721216" y="2125873"/>
            <a:ext cx="3393583" cy="3046918"/>
          </a:xfrm>
        </p:spPr>
        <p:txBody>
          <a:bodyPr/>
          <a:lstStyle/>
          <a:p>
            <a:pPr marL="342900" indent="-342900">
              <a:buFont typeface="Arial" panose="020B0604020202020204" pitchFamily="34" charset="0"/>
              <a:buChar char="•"/>
            </a:pPr>
            <a:r>
              <a:rPr lang="en-US" sz="1800" dirty="0"/>
              <a:t>Can be the most effective</a:t>
            </a:r>
          </a:p>
          <a:p>
            <a:pPr marL="342900" indent="-342900">
              <a:buFont typeface="Arial" panose="020B0604020202020204" pitchFamily="34" charset="0"/>
              <a:buChar char="•"/>
            </a:pPr>
            <a:r>
              <a:rPr lang="en-US" sz="1800" dirty="0"/>
              <a:t>Fast installation time/Less impact during construction</a:t>
            </a:r>
          </a:p>
          <a:p>
            <a:pPr marL="342900" indent="-342900">
              <a:buFont typeface="Arial" panose="020B0604020202020204" pitchFamily="34" charset="0"/>
              <a:buChar char="•"/>
            </a:pPr>
            <a:r>
              <a:rPr lang="en-US" sz="1800" dirty="0"/>
              <a:t>Versatile placement options based on compact footprint</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598008"/>
            <a:ext cx="2112248" cy="477962"/>
          </a:xfrm>
        </p:spPr>
        <p:txBody>
          <a:bodyPr/>
          <a:lstStyle/>
          <a:p>
            <a:r>
              <a:rPr lang="en-US" sz="2400" u="sng" dirty="0"/>
              <a:t>Pros</a:t>
            </a:r>
          </a:p>
        </p:txBody>
      </p:sp>
      <p:sp>
        <p:nvSpPr>
          <p:cNvPr id="4" name="Title 3">
            <a:extLst>
              <a:ext uri="{FF2B5EF4-FFF2-40B4-BE49-F238E27FC236}">
                <a16:creationId xmlns:a16="http://schemas.microsoft.com/office/drawing/2014/main" id="{29338D8A-E1DC-AF47-9EB9-E929B822D215}"/>
              </a:ext>
            </a:extLst>
          </p:cNvPr>
          <p:cNvSpPr>
            <a:spLocks noGrp="1"/>
          </p:cNvSpPr>
          <p:nvPr>
            <p:ph type="title"/>
          </p:nvPr>
        </p:nvSpPr>
        <p:spPr>
          <a:xfrm>
            <a:off x="0" y="394018"/>
            <a:ext cx="9144000" cy="590551"/>
          </a:xfrm>
        </p:spPr>
        <p:txBody>
          <a:bodyPr/>
          <a:lstStyle/>
          <a:p>
            <a:pPr algn="ctr"/>
            <a:r>
              <a:rPr lang="en-US" dirty="0"/>
              <a:t>Speed Humps</a:t>
            </a:r>
            <a:br>
              <a:rPr lang="en-US" dirty="0"/>
            </a:br>
            <a:r>
              <a:rPr lang="en-US" dirty="0"/>
              <a:t>(vertical)</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54571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075970"/>
            <a:ext cx="3593206" cy="2441694"/>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dirty="0">
                <a:latin typeface="Arial" panose="020B0604020202020204" pitchFamily="34" charset="0"/>
              </a:rPr>
              <a:t>Impact to driving comfort</a:t>
            </a:r>
          </a:p>
          <a:p>
            <a:pPr marL="342900" indent="-342900">
              <a:spcBef>
                <a:spcPts val="984"/>
              </a:spcBef>
              <a:buFont typeface="Arial" panose="020B0604020202020204" pitchFamily="34" charset="0"/>
              <a:buChar char="•"/>
            </a:pPr>
            <a:r>
              <a:rPr lang="en-US" dirty="0">
                <a:latin typeface="Arial" panose="020B0604020202020204" pitchFamily="34" charset="0"/>
              </a:rPr>
              <a:t>Creates slight delay in emergency service’s response times</a:t>
            </a:r>
          </a:p>
          <a:p>
            <a:pPr marL="457200" indent="-457200" algn="l">
              <a:buFont typeface="Arial" panose="020B0604020202020204" pitchFamily="34" charset="0"/>
              <a:buChar char="•"/>
            </a:pPr>
            <a:endParaRPr lang="en-US" sz="2800" dirty="0">
              <a:solidFill>
                <a:srgbClr val="A9C23F"/>
              </a:solidFill>
            </a:endParaRPr>
          </a:p>
        </p:txBody>
      </p:sp>
    </p:spTree>
    <p:extLst>
      <p:ext uri="{BB962C8B-B14F-4D97-AF65-F5344CB8AC3E}">
        <p14:creationId xmlns:p14="http://schemas.microsoft.com/office/powerpoint/2010/main" val="392170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Request to add cycling infrastructure</a:t>
            </a:r>
          </a:p>
          <a:p>
            <a:pPr marL="800100" lvl="1" indent="-342900">
              <a:buFont typeface="Arial" panose="020B0604020202020204" pitchFamily="34" charset="0"/>
              <a:buChar char="•"/>
            </a:pPr>
            <a:r>
              <a:rPr lang="en-US" dirty="0"/>
              <a:t>Staff was able to evaluate and is proposing a two-way cycle track on the north side of Grove Barton Rd.  This will provide cyclists with dedicated space as well as narrow the roadway footprint to enhance the traffic calming project’s effectiveness</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411890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Request to restrict On-street parking</a:t>
            </a:r>
          </a:p>
          <a:p>
            <a:pPr marL="800100" lvl="1" indent="-342900">
              <a:buFont typeface="Arial" panose="020B0604020202020204" pitchFamily="34" charset="0"/>
              <a:buChar char="•"/>
            </a:pPr>
            <a:r>
              <a:rPr lang="en-US" dirty="0"/>
              <a:t>Staff was able to evaluate the conditions and does not recommend widespread parking restrictions along the south side of Grove Barton Rd.  We are evaluating targeted restrictions based on existing street intersections.  Any recommendations from the Parking Division will be implemented outside of the traffic calming project process.  The addition of the bicycle infrastructure will restrict all on-street parking on the north side of the street.</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3100150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Request to add crosswalks</a:t>
            </a:r>
          </a:p>
          <a:p>
            <a:pPr marL="800100" lvl="1" indent="-342900">
              <a:buFont typeface="Arial" panose="020B0604020202020204" pitchFamily="34" charset="0"/>
              <a:buChar char="•"/>
            </a:pPr>
            <a:r>
              <a:rPr lang="en-US" dirty="0"/>
              <a:t>Staff is evaluating existing pedestrian usage to determine locational need.  Typically, with projects we know this is going to change driver behavior and that impacts all other roadway users.  We like to implement this change, see how pedestrians change their habits and then mark crosswalks in locations where we know they will be used.  This effort and evaluation is ongoing</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1827396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4" ma:contentTypeDescription="" ma:contentTypeScope="" ma:versionID="0d1662a0fc4555a635ffb3ba6fd48b34">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27599bb17de3533c6b3c9494bdcd1bdc"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2.xml><?xml version="1.0" encoding="utf-8"?>
<ds:datastoreItem xmlns:ds="http://schemas.openxmlformats.org/officeDocument/2006/customXml" ds:itemID="{AC982EDD-BDE9-422A-A591-BCD2E630110A}"/>
</file>

<file path=customXml/itemProps3.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4.xml><?xml version="1.0" encoding="utf-8"?>
<ds:datastoreItem xmlns:ds="http://schemas.openxmlformats.org/officeDocument/2006/customXml" ds:itemID="{844BEAAB-8485-498E-8C0C-FA5949DD4407}"/>
</file>

<file path=docProps/app.xml><?xml version="1.0" encoding="utf-8"?>
<Properties xmlns="http://schemas.openxmlformats.org/officeDocument/2006/extended-properties" xmlns:vt="http://schemas.openxmlformats.org/officeDocument/2006/docPropsVTypes">
  <Template/>
  <TotalTime>21462</TotalTime>
  <Words>489</Words>
  <Application>Microsoft Office PowerPoint</Application>
  <PresentationFormat>On-screen Show (16:9)</PresentationFormat>
  <Paragraphs>37</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Speed Humps (vertical)</vt:lpstr>
      <vt:lpstr>Speed Humps (vertical)</vt:lpstr>
      <vt:lpstr>Design Comments from the Neighborhood</vt:lpstr>
      <vt:lpstr>Design Comments from the Neighborhood</vt:lpstr>
      <vt:lpstr>Design Comments from the Neighborhood</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2023-08-11T17:44:53Z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