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7"/>
  </p:notesMasterIdLst>
  <p:handoutMasterIdLst>
    <p:handoutMasterId r:id="rId18"/>
  </p:handoutMasterIdLst>
  <p:sldIdLst>
    <p:sldId id="317" r:id="rId6"/>
    <p:sldId id="304" r:id="rId7"/>
    <p:sldId id="302" r:id="rId8"/>
    <p:sldId id="328" r:id="rId9"/>
    <p:sldId id="329" r:id="rId10"/>
    <p:sldId id="305" r:id="rId11"/>
    <p:sldId id="327" r:id="rId12"/>
    <p:sldId id="330" r:id="rId13"/>
    <p:sldId id="325" r:id="rId14"/>
    <p:sldId id="326" r:id="rId15"/>
    <p:sldId id="30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0FF6F-F7B1-457E-B351-01EC31CBF995}" v="5" dt="2023-08-16T17:31:5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78"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D90FF6F-F7B1-457E-B351-01EC31CBF995}"/>
    <pc:docChg chg="custSel addSld delSld modSld">
      <pc:chgData name="Shumaker, William" userId="7d3a40e7-de5a-4a36-a22a-511c2d77f826" providerId="ADAL" clId="{8D90FF6F-F7B1-457E-B351-01EC31CBF995}" dt="2023-08-16T17:34:25.927" v="1268" actId="20577"/>
      <pc:docMkLst>
        <pc:docMk/>
      </pc:docMkLst>
      <pc:sldChg chg="addSp delSp modSp mod">
        <pc:chgData name="Shumaker, William" userId="7d3a40e7-de5a-4a36-a22a-511c2d77f826" providerId="ADAL" clId="{8D90FF6F-F7B1-457E-B351-01EC31CBF995}" dt="2023-08-16T17:25:45.350" v="2"/>
        <pc:sldMkLst>
          <pc:docMk/>
          <pc:sldMk cId="579505440" sldId="302"/>
        </pc:sldMkLst>
        <pc:picChg chg="del">
          <ac:chgData name="Shumaker, William" userId="7d3a40e7-de5a-4a36-a22a-511c2d77f826" providerId="ADAL" clId="{8D90FF6F-F7B1-457E-B351-01EC31CBF995}" dt="2023-08-16T17:25:45.134" v="1" actId="478"/>
          <ac:picMkLst>
            <pc:docMk/>
            <pc:sldMk cId="579505440" sldId="302"/>
            <ac:picMk id="2" creationId="{55B47176-38CA-B6B9-176D-00A54127107A}"/>
          </ac:picMkLst>
        </pc:picChg>
        <pc:picChg chg="add mod">
          <ac:chgData name="Shumaker, William" userId="7d3a40e7-de5a-4a36-a22a-511c2d77f826" providerId="ADAL" clId="{8D90FF6F-F7B1-457E-B351-01EC31CBF995}" dt="2023-08-16T17:25:45.350" v="2"/>
          <ac:picMkLst>
            <pc:docMk/>
            <pc:sldMk cId="579505440" sldId="302"/>
            <ac:picMk id="3" creationId="{C5513414-D62C-B26B-8C14-9A2E4108E368}"/>
          </ac:picMkLst>
        </pc:picChg>
      </pc:sldChg>
      <pc:sldChg chg="modSp mod">
        <pc:chgData name="Shumaker, William" userId="7d3a40e7-de5a-4a36-a22a-511c2d77f826" providerId="ADAL" clId="{8D90FF6F-F7B1-457E-B351-01EC31CBF995}" dt="2023-08-16T17:25:35.376" v="0"/>
        <pc:sldMkLst>
          <pc:docMk/>
          <pc:sldMk cId="3538688670" sldId="304"/>
        </pc:sldMkLst>
        <pc:spChg chg="mod">
          <ac:chgData name="Shumaker, William" userId="7d3a40e7-de5a-4a36-a22a-511c2d77f826" providerId="ADAL" clId="{8D90FF6F-F7B1-457E-B351-01EC31CBF995}" dt="2023-08-16T17:25:35.376" v="0"/>
          <ac:spMkLst>
            <pc:docMk/>
            <pc:sldMk cId="3538688670" sldId="304"/>
            <ac:spMk id="3" creationId="{B941637E-2E94-6546-9B6E-7F74563EF116}"/>
          </ac:spMkLst>
        </pc:spChg>
      </pc:sldChg>
      <pc:sldChg chg="modSp mod">
        <pc:chgData name="Shumaker, William" userId="7d3a40e7-de5a-4a36-a22a-511c2d77f826" providerId="ADAL" clId="{8D90FF6F-F7B1-457E-B351-01EC31CBF995}" dt="2023-08-16T17:28:18.757" v="559" actId="20577"/>
        <pc:sldMkLst>
          <pc:docMk/>
          <pc:sldMk cId="4118900938" sldId="305"/>
        </pc:sldMkLst>
        <pc:spChg chg="mod">
          <ac:chgData name="Shumaker, William" userId="7d3a40e7-de5a-4a36-a22a-511c2d77f826" providerId="ADAL" clId="{8D90FF6F-F7B1-457E-B351-01EC31CBF995}" dt="2023-08-16T17:28:18.757" v="559" actId="20577"/>
          <ac:spMkLst>
            <pc:docMk/>
            <pc:sldMk cId="4118900938" sldId="305"/>
            <ac:spMk id="3" creationId="{B980361A-9700-E74F-AD95-A5A659FB3537}"/>
          </ac:spMkLst>
        </pc:spChg>
      </pc:sldChg>
      <pc:sldChg chg="modSp mod">
        <pc:chgData name="Shumaker, William" userId="7d3a40e7-de5a-4a36-a22a-511c2d77f826" providerId="ADAL" clId="{8D90FF6F-F7B1-457E-B351-01EC31CBF995}" dt="2023-08-16T17:34:25.927" v="1268" actId="20577"/>
        <pc:sldMkLst>
          <pc:docMk/>
          <pc:sldMk cId="3094553167" sldId="309"/>
        </pc:sldMkLst>
        <pc:spChg chg="mod">
          <ac:chgData name="Shumaker, William" userId="7d3a40e7-de5a-4a36-a22a-511c2d77f826" providerId="ADAL" clId="{8D90FF6F-F7B1-457E-B351-01EC31CBF995}" dt="2023-08-16T17:34:25.927" v="1268" actId="20577"/>
          <ac:spMkLst>
            <pc:docMk/>
            <pc:sldMk cId="3094553167" sldId="309"/>
            <ac:spMk id="2" creationId="{4A6B1884-782C-9E48-8BF7-054D16D9C4C9}"/>
          </ac:spMkLst>
        </pc:spChg>
      </pc:sldChg>
      <pc:sldChg chg="del">
        <pc:chgData name="Shumaker, William" userId="7d3a40e7-de5a-4a36-a22a-511c2d77f826" providerId="ADAL" clId="{8D90FF6F-F7B1-457E-B351-01EC31CBF995}" dt="2023-08-16T17:26:02.527" v="4" actId="47"/>
        <pc:sldMkLst>
          <pc:docMk/>
          <pc:sldMk cId="3143667793" sldId="315"/>
        </pc:sldMkLst>
      </pc:sldChg>
      <pc:sldChg chg="del">
        <pc:chgData name="Shumaker, William" userId="7d3a40e7-de5a-4a36-a22a-511c2d77f826" providerId="ADAL" clId="{8D90FF6F-F7B1-457E-B351-01EC31CBF995}" dt="2023-08-16T17:26:03.389" v="5" actId="47"/>
        <pc:sldMkLst>
          <pc:docMk/>
          <pc:sldMk cId="1281272419" sldId="316"/>
        </pc:sldMkLst>
      </pc:sldChg>
      <pc:sldChg chg="del">
        <pc:chgData name="Shumaker, William" userId="7d3a40e7-de5a-4a36-a22a-511c2d77f826" providerId="ADAL" clId="{8D90FF6F-F7B1-457E-B351-01EC31CBF995}" dt="2023-08-16T17:26:03.884" v="6" actId="47"/>
        <pc:sldMkLst>
          <pc:docMk/>
          <pc:sldMk cId="3069647260" sldId="322"/>
        </pc:sldMkLst>
      </pc:sldChg>
      <pc:sldChg chg="del">
        <pc:chgData name="Shumaker, William" userId="7d3a40e7-de5a-4a36-a22a-511c2d77f826" providerId="ADAL" clId="{8D90FF6F-F7B1-457E-B351-01EC31CBF995}" dt="2023-08-16T17:26:04.683" v="7" actId="47"/>
        <pc:sldMkLst>
          <pc:docMk/>
          <pc:sldMk cId="3437315802" sldId="323"/>
        </pc:sldMkLst>
      </pc:sldChg>
      <pc:sldChg chg="modSp mod">
        <pc:chgData name="Shumaker, William" userId="7d3a40e7-de5a-4a36-a22a-511c2d77f826" providerId="ADAL" clId="{8D90FF6F-F7B1-457E-B351-01EC31CBF995}" dt="2023-08-16T17:31:44.953" v="920" actId="20577"/>
        <pc:sldMkLst>
          <pc:docMk/>
          <pc:sldMk cId="1827396203" sldId="327"/>
        </pc:sldMkLst>
        <pc:spChg chg="mod">
          <ac:chgData name="Shumaker, William" userId="7d3a40e7-de5a-4a36-a22a-511c2d77f826" providerId="ADAL" clId="{8D90FF6F-F7B1-457E-B351-01EC31CBF995}" dt="2023-08-16T17:31:44.953" v="920" actId="20577"/>
          <ac:spMkLst>
            <pc:docMk/>
            <pc:sldMk cId="1827396203" sldId="327"/>
            <ac:spMk id="3" creationId="{B980361A-9700-E74F-AD95-A5A659FB3537}"/>
          </ac:spMkLst>
        </pc:spChg>
      </pc:sldChg>
      <pc:sldChg chg="add">
        <pc:chgData name="Shumaker, William" userId="7d3a40e7-de5a-4a36-a22a-511c2d77f826" providerId="ADAL" clId="{8D90FF6F-F7B1-457E-B351-01EC31CBF995}" dt="2023-08-16T17:25:59.552" v="3"/>
        <pc:sldMkLst>
          <pc:docMk/>
          <pc:sldMk cId="2168302374" sldId="328"/>
        </pc:sldMkLst>
      </pc:sldChg>
      <pc:sldChg chg="add">
        <pc:chgData name="Shumaker, William" userId="7d3a40e7-de5a-4a36-a22a-511c2d77f826" providerId="ADAL" clId="{8D90FF6F-F7B1-457E-B351-01EC31CBF995}" dt="2023-08-16T17:25:59.552" v="3"/>
        <pc:sldMkLst>
          <pc:docMk/>
          <pc:sldMk cId="2961381579" sldId="329"/>
        </pc:sldMkLst>
      </pc:sldChg>
      <pc:sldChg chg="add del">
        <pc:chgData name="Shumaker, William" userId="7d3a40e7-de5a-4a36-a22a-511c2d77f826" providerId="ADAL" clId="{8D90FF6F-F7B1-457E-B351-01EC31CBF995}" dt="2023-08-16T17:31:56.164" v="922"/>
        <pc:sldMkLst>
          <pc:docMk/>
          <pc:sldMk cId="2950915453" sldId="330"/>
        </pc:sldMkLst>
      </pc:sldChg>
      <pc:sldChg chg="modSp add mod">
        <pc:chgData name="Shumaker, William" userId="7d3a40e7-de5a-4a36-a22a-511c2d77f826" providerId="ADAL" clId="{8D90FF6F-F7B1-457E-B351-01EC31CBF995}" dt="2023-08-16T17:34:12.647" v="1248" actId="20577"/>
        <pc:sldMkLst>
          <pc:docMk/>
          <pc:sldMk cId="3070065577" sldId="330"/>
        </pc:sldMkLst>
        <pc:spChg chg="mod">
          <ac:chgData name="Shumaker, William" userId="7d3a40e7-de5a-4a36-a22a-511c2d77f826" providerId="ADAL" clId="{8D90FF6F-F7B1-457E-B351-01EC31CBF995}" dt="2023-08-16T17:34:12.647" v="1248" actId="20577"/>
          <ac:spMkLst>
            <pc:docMk/>
            <pc:sldMk cId="3070065577" sldId="330"/>
            <ac:spMk id="3" creationId="{B980361A-9700-E74F-AD95-A5A659FB3537}"/>
          </ac:spMkLst>
        </pc:spChg>
      </pc:sldChg>
      <pc:sldChg chg="add del">
        <pc:chgData name="Shumaker, William" userId="7d3a40e7-de5a-4a36-a22a-511c2d77f826" providerId="ADAL" clId="{8D90FF6F-F7B1-457E-B351-01EC31CBF995}" dt="2023-08-16T17:31:56.164" v="922"/>
        <pc:sldMkLst>
          <pc:docMk/>
          <pc:sldMk cId="2766744965" sldId="331"/>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8/16/2023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Hunting Ridge Rd - M.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C5513414-D62C-B26B-8C14-9A2E4108E368}"/>
              </a:ext>
            </a:extLst>
          </p:cNvPr>
          <p:cNvPicPr>
            <a:picLocks noChangeAspect="1"/>
          </p:cNvPicPr>
          <p:nvPr/>
        </p:nvPicPr>
        <p:blipFill>
          <a:blip r:embed="rId2"/>
          <a:stretch>
            <a:fillRect/>
          </a:stretch>
        </p:blipFill>
        <p:spPr>
          <a:xfrm>
            <a:off x="2074323" y="1091717"/>
            <a:ext cx="4995352" cy="3764947"/>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expressed their concerns for intersection safety at the intersection of Hunting Ridge Rd at North Ridge Dr</a:t>
            </a:r>
          </a:p>
          <a:p>
            <a:pPr marL="800100" lvl="1" indent="-342900">
              <a:buFont typeface="Arial" panose="020B0604020202020204" pitchFamily="34" charset="0"/>
              <a:buChar char="•"/>
            </a:pPr>
            <a:r>
              <a:rPr lang="en-US" dirty="0"/>
              <a:t>Staff evaluated this intersection for an all-way stop conversion and warrants per the Manual for Uniform Traffic Control Devices (MUTCD) were met.  It was determined intersection safety would be increased with this addition due to the lack of sight lines.  This approval is outside of the traffic calming project process but will be implemented in conjunction with this project and incorporated into the overall design</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requested we look at existing golf path crossings for treatment placement</a:t>
            </a:r>
          </a:p>
          <a:p>
            <a:pPr marL="800100" lvl="1" indent="-342900">
              <a:buFont typeface="Arial" panose="020B0604020202020204" pitchFamily="34" charset="0"/>
              <a:buChar char="•"/>
            </a:pPr>
            <a:r>
              <a:rPr lang="en-US" dirty="0"/>
              <a:t>Staff evaluated the existing golf path crossings and worked to place treatments as close as possible.  Due to the hills and curves of Hunting Ridge Rd, placement was limited.  Speed tables are placed as close to golf path crossings as placement rules allow</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requested we look to increase pedestrian safety and crossings</a:t>
            </a:r>
          </a:p>
          <a:p>
            <a:pPr marL="800100" lvl="1" indent="-342900">
              <a:buFont typeface="Arial" panose="020B0604020202020204" pitchFamily="34" charset="0"/>
              <a:buChar char="•"/>
            </a:pPr>
            <a:r>
              <a:rPr lang="en-US" dirty="0"/>
              <a:t>Staff looked into this and with the recommended all-way stop conversion at North Ridge Dr, the existing all-way stop at Rainwater Rd, and the consistently placed speed tables, as drivers slow down, pedestrian safety will increase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307006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E532618B-D5BE-4934-90E5-3A5D2A42E682}"/>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6B4CB120-554A-4EC9-A568-B2BAAC50FF52}"/>
</file>

<file path=docProps/app.xml><?xml version="1.0" encoding="utf-8"?>
<Properties xmlns="http://schemas.openxmlformats.org/officeDocument/2006/extended-properties" xmlns:vt="http://schemas.openxmlformats.org/officeDocument/2006/docPropsVTypes">
  <Template/>
  <TotalTime>21464</TotalTime>
  <Words>496</Words>
  <Application>Microsoft Office PowerPoint</Application>
  <PresentationFormat>On-screen Show (16:9)</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Table (vertical)</vt:lpstr>
      <vt:lpstr>Speed Table (vertical)</vt:lpstr>
      <vt:lpstr>Design Comments from the Neighborhood</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2023-08-16T17:34:30Z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