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304" r:id="rId7"/>
    <p:sldId id="302" r:id="rId8"/>
    <p:sldId id="315" r:id="rId9"/>
    <p:sldId id="316" r:id="rId10"/>
    <p:sldId id="305" r:id="rId11"/>
    <p:sldId id="327" r:id="rId12"/>
    <p:sldId id="325" r:id="rId13"/>
    <p:sldId id="326"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1D1BE-911A-40C7-8D0A-62AF4EB3ADA4}" v="1" dt="2023-08-16T16:52:13.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5EC1D1BE-911A-40C7-8D0A-62AF4EB3ADA4}"/>
    <pc:docChg chg="custSel delSld modSld">
      <pc:chgData name="Shumaker, William" userId="7d3a40e7-de5a-4a36-a22a-511c2d77f826" providerId="ADAL" clId="{5EC1D1BE-911A-40C7-8D0A-62AF4EB3ADA4}" dt="2023-08-16T17:00:52.766" v="696" actId="20577"/>
      <pc:docMkLst>
        <pc:docMk/>
      </pc:docMkLst>
      <pc:sldChg chg="addSp delSp modSp mod">
        <pc:chgData name="Shumaker, William" userId="7d3a40e7-de5a-4a36-a22a-511c2d77f826" providerId="ADAL" clId="{5EC1D1BE-911A-40C7-8D0A-62AF4EB3ADA4}" dt="2023-08-16T16:52:13.814" v="2"/>
        <pc:sldMkLst>
          <pc:docMk/>
          <pc:sldMk cId="579505440" sldId="302"/>
        </pc:sldMkLst>
        <pc:picChg chg="del">
          <ac:chgData name="Shumaker, William" userId="7d3a40e7-de5a-4a36-a22a-511c2d77f826" providerId="ADAL" clId="{5EC1D1BE-911A-40C7-8D0A-62AF4EB3ADA4}" dt="2023-08-16T16:52:13.503" v="1" actId="478"/>
          <ac:picMkLst>
            <pc:docMk/>
            <pc:sldMk cId="579505440" sldId="302"/>
            <ac:picMk id="2" creationId="{55B47176-38CA-B6B9-176D-00A54127107A}"/>
          </ac:picMkLst>
        </pc:picChg>
        <pc:picChg chg="add mod">
          <ac:chgData name="Shumaker, William" userId="7d3a40e7-de5a-4a36-a22a-511c2d77f826" providerId="ADAL" clId="{5EC1D1BE-911A-40C7-8D0A-62AF4EB3ADA4}" dt="2023-08-16T16:52:13.814" v="2"/>
          <ac:picMkLst>
            <pc:docMk/>
            <pc:sldMk cId="579505440" sldId="302"/>
            <ac:picMk id="3" creationId="{7BBEEED1-F2C3-0524-E269-200DA83CC84E}"/>
          </ac:picMkLst>
        </pc:picChg>
      </pc:sldChg>
      <pc:sldChg chg="modSp mod">
        <pc:chgData name="Shumaker, William" userId="7d3a40e7-de5a-4a36-a22a-511c2d77f826" providerId="ADAL" clId="{5EC1D1BE-911A-40C7-8D0A-62AF4EB3ADA4}" dt="2023-08-16T16:52:06.068" v="0"/>
        <pc:sldMkLst>
          <pc:docMk/>
          <pc:sldMk cId="3538688670" sldId="304"/>
        </pc:sldMkLst>
        <pc:spChg chg="mod">
          <ac:chgData name="Shumaker, William" userId="7d3a40e7-de5a-4a36-a22a-511c2d77f826" providerId="ADAL" clId="{5EC1D1BE-911A-40C7-8D0A-62AF4EB3ADA4}" dt="2023-08-16T16:52:06.068" v="0"/>
          <ac:spMkLst>
            <pc:docMk/>
            <pc:sldMk cId="3538688670" sldId="304"/>
            <ac:spMk id="3" creationId="{B941637E-2E94-6546-9B6E-7F74563EF116}"/>
          </ac:spMkLst>
        </pc:spChg>
      </pc:sldChg>
      <pc:sldChg chg="modSp mod">
        <pc:chgData name="Shumaker, William" userId="7d3a40e7-de5a-4a36-a22a-511c2d77f826" providerId="ADAL" clId="{5EC1D1BE-911A-40C7-8D0A-62AF4EB3ADA4}" dt="2023-08-16T16:55:58.638" v="383" actId="20577"/>
        <pc:sldMkLst>
          <pc:docMk/>
          <pc:sldMk cId="4118900938" sldId="305"/>
        </pc:sldMkLst>
        <pc:spChg chg="mod">
          <ac:chgData name="Shumaker, William" userId="7d3a40e7-de5a-4a36-a22a-511c2d77f826" providerId="ADAL" clId="{5EC1D1BE-911A-40C7-8D0A-62AF4EB3ADA4}" dt="2023-08-16T16:55:58.638" v="383" actId="20577"/>
          <ac:spMkLst>
            <pc:docMk/>
            <pc:sldMk cId="4118900938" sldId="305"/>
            <ac:spMk id="3" creationId="{B980361A-9700-E74F-AD95-A5A659FB3537}"/>
          </ac:spMkLst>
        </pc:spChg>
      </pc:sldChg>
      <pc:sldChg chg="modSp mod">
        <pc:chgData name="Shumaker, William" userId="7d3a40e7-de5a-4a36-a22a-511c2d77f826" providerId="ADAL" clId="{5EC1D1BE-911A-40C7-8D0A-62AF4EB3ADA4}" dt="2023-08-16T17:00:52.766" v="696" actId="20577"/>
        <pc:sldMkLst>
          <pc:docMk/>
          <pc:sldMk cId="3094553167" sldId="309"/>
        </pc:sldMkLst>
        <pc:spChg chg="mod">
          <ac:chgData name="Shumaker, William" userId="7d3a40e7-de5a-4a36-a22a-511c2d77f826" providerId="ADAL" clId="{5EC1D1BE-911A-40C7-8D0A-62AF4EB3ADA4}" dt="2023-08-16T17:00:52.766" v="696" actId="20577"/>
          <ac:spMkLst>
            <pc:docMk/>
            <pc:sldMk cId="3094553167" sldId="309"/>
            <ac:spMk id="2" creationId="{4A6B1884-782C-9E48-8BF7-054D16D9C4C9}"/>
          </ac:spMkLst>
        </pc:spChg>
      </pc:sldChg>
      <pc:sldChg chg="del">
        <pc:chgData name="Shumaker, William" userId="7d3a40e7-de5a-4a36-a22a-511c2d77f826" providerId="ADAL" clId="{5EC1D1BE-911A-40C7-8D0A-62AF4EB3ADA4}" dt="2023-08-16T16:52:21.299" v="3" actId="47"/>
        <pc:sldMkLst>
          <pc:docMk/>
          <pc:sldMk cId="3069647260" sldId="322"/>
        </pc:sldMkLst>
      </pc:sldChg>
      <pc:sldChg chg="del">
        <pc:chgData name="Shumaker, William" userId="7d3a40e7-de5a-4a36-a22a-511c2d77f826" providerId="ADAL" clId="{5EC1D1BE-911A-40C7-8D0A-62AF4EB3ADA4}" dt="2023-08-16T16:52:22.093" v="4" actId="47"/>
        <pc:sldMkLst>
          <pc:docMk/>
          <pc:sldMk cId="3437315802" sldId="323"/>
        </pc:sldMkLst>
      </pc:sldChg>
      <pc:sldChg chg="modSp mod">
        <pc:chgData name="Shumaker, William" userId="7d3a40e7-de5a-4a36-a22a-511c2d77f826" providerId="ADAL" clId="{5EC1D1BE-911A-40C7-8D0A-62AF4EB3ADA4}" dt="2023-08-16T17:00:34.969" v="683" actId="20577"/>
        <pc:sldMkLst>
          <pc:docMk/>
          <pc:sldMk cId="1827396203" sldId="327"/>
        </pc:sldMkLst>
        <pc:spChg chg="mod">
          <ac:chgData name="Shumaker, William" userId="7d3a40e7-de5a-4a36-a22a-511c2d77f826" providerId="ADAL" clId="{5EC1D1BE-911A-40C7-8D0A-62AF4EB3ADA4}" dt="2023-08-16T17:00:34.969" v="683" actId="20577"/>
          <ac:spMkLst>
            <pc:docMk/>
            <pc:sldMk cId="1827396203" sldId="327"/>
            <ac:spMk id="3" creationId="{B980361A-9700-E74F-AD95-A5A659FB3537}"/>
          </ac:spMkLst>
        </pc:spChg>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8/16/2023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a:t>
            </a:r>
            <a:r>
              <a:rPr lang="en-US"/>
              <a:t>for Longstreet Dr.  </a:t>
            </a:r>
            <a:r>
              <a:rPr lang="en-US" dirty="0"/>
              <a:t>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Wimbleton</a:t>
            </a:r>
            <a:r>
              <a:rPr lang="en-US" sz="1600" dirty="0">
                <a:solidFill>
                  <a:srgbClr val="78AA00"/>
                </a:solidFill>
              </a:rPr>
              <a:t> Dr, Shelley Rd, and Cranbrook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7BBEEED1-F2C3-0524-E269-200DA83CC84E}"/>
              </a:ext>
            </a:extLst>
          </p:cNvPr>
          <p:cNvPicPr>
            <a:picLocks noChangeAspect="1"/>
          </p:cNvPicPr>
          <p:nvPr/>
        </p:nvPicPr>
        <p:blipFill>
          <a:blip r:embed="rId2"/>
          <a:stretch>
            <a:fillRect/>
          </a:stretch>
        </p:blipFill>
        <p:spPr>
          <a:xfrm>
            <a:off x="2980683" y="1069383"/>
            <a:ext cx="3182634" cy="3810646"/>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Speed Cushions</a:t>
            </a:r>
            <a:br>
              <a:rPr lang="en-US" dirty="0"/>
            </a:br>
            <a:r>
              <a:rPr lang="en-US" dirty="0"/>
              <a:t>(vertical)</a:t>
            </a:r>
          </a:p>
        </p:txBody>
      </p:sp>
      <p:pic>
        <p:nvPicPr>
          <p:cNvPr id="6" name="Picture 5">
            <a:extLst>
              <a:ext uri="{FF2B5EF4-FFF2-40B4-BE49-F238E27FC236}">
                <a16:creationId xmlns:a16="http://schemas.microsoft.com/office/drawing/2014/main" id="{A9478D81-80DD-442F-9B05-CB60DDBC2E7B}"/>
              </a:ext>
            </a:extLst>
          </p:cNvPr>
          <p:cNvPicPr>
            <a:picLocks noChangeAspect="1"/>
          </p:cNvPicPr>
          <p:nvPr/>
        </p:nvPicPr>
        <p:blipFill>
          <a:blip r:embed="rId2"/>
          <a:stretch>
            <a:fillRect/>
          </a:stretch>
        </p:blipFill>
        <p:spPr>
          <a:xfrm>
            <a:off x="773155" y="1676774"/>
            <a:ext cx="4141076" cy="2514225"/>
          </a:xfrm>
          <a:prstGeom prst="rect">
            <a:avLst/>
          </a:prstGeom>
        </p:spPr>
      </p:pic>
      <p:sp>
        <p:nvSpPr>
          <p:cNvPr id="7" name="TextBox 6">
            <a:extLst>
              <a:ext uri="{FF2B5EF4-FFF2-40B4-BE49-F238E27FC236}">
                <a16:creationId xmlns:a16="http://schemas.microsoft.com/office/drawing/2014/main" id="{C9D45AEF-D6B2-4C07-A648-A8FDA2F28B4C}"/>
              </a:ext>
            </a:extLst>
          </p:cNvPr>
          <p:cNvSpPr txBox="1"/>
          <p:nvPr/>
        </p:nvSpPr>
        <p:spPr>
          <a:xfrm>
            <a:off x="1041009" y="4346917"/>
            <a:ext cx="3453619" cy="461665"/>
          </a:xfrm>
          <a:prstGeom prst="rect">
            <a:avLst/>
          </a:prstGeom>
        </p:spPr>
        <p:txBody>
          <a:bodyPr vert="horz" wrap="square" rtlCol="0">
            <a:spAutoFit/>
          </a:bodyPr>
          <a:lstStyle/>
          <a:p>
            <a:pPr algn="l"/>
            <a:r>
              <a:rPr lang="en-US" sz="1200" dirty="0">
                <a:solidFill>
                  <a:srgbClr val="A9C23F"/>
                </a:solidFill>
              </a:rPr>
              <a:t>*Speed Cushion dimensions vary based on roadway dimensions</a:t>
            </a:r>
          </a:p>
        </p:txBody>
      </p:sp>
      <p:pic>
        <p:nvPicPr>
          <p:cNvPr id="1026" name="Picture 2">
            <a:extLst>
              <a:ext uri="{FF2B5EF4-FFF2-40B4-BE49-F238E27FC236}">
                <a16:creationId xmlns:a16="http://schemas.microsoft.com/office/drawing/2014/main" id="{B29C6B01-619E-4086-BAAB-B6F5281B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4232" y="1676773"/>
            <a:ext cx="3435712" cy="25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288388" y="2186613"/>
            <a:ext cx="4360984" cy="3046918"/>
          </a:xfrm>
        </p:spPr>
        <p:txBody>
          <a:bodyPr/>
          <a:lstStyle/>
          <a:p>
            <a:pPr marL="342900" indent="-342900">
              <a:buFont typeface="Arial" panose="020B0604020202020204" pitchFamily="34" charset="0"/>
              <a:buChar char="•"/>
            </a:pPr>
            <a:r>
              <a:rPr lang="en-US" sz="1750" dirty="0"/>
              <a:t>Can be as effective as speed humps</a:t>
            </a:r>
          </a:p>
          <a:p>
            <a:pPr marL="342900" indent="-342900">
              <a:buFont typeface="Arial" panose="020B0604020202020204" pitchFamily="34" charset="0"/>
              <a:buChar char="•"/>
            </a:pPr>
            <a:r>
              <a:rPr lang="en-US" sz="1750" dirty="0"/>
              <a:t>Relatively low impact installation timeline, but slightly slower than a standard hump as more labor is required</a:t>
            </a:r>
          </a:p>
          <a:p>
            <a:pPr marL="342900" indent="-342900">
              <a:buFont typeface="Arial" panose="020B0604020202020204" pitchFamily="34" charset="0"/>
              <a:buChar char="•"/>
            </a:pPr>
            <a:r>
              <a:rPr lang="en-US" sz="1750" dirty="0"/>
              <a:t>Versatile placement options based on compact footprint</a:t>
            </a:r>
          </a:p>
          <a:p>
            <a:pPr marL="342900" indent="-342900">
              <a:buFont typeface="Arial" panose="020B0604020202020204" pitchFamily="34" charset="0"/>
              <a:buChar char="•"/>
            </a:pPr>
            <a:r>
              <a:rPr lang="en-US" sz="1750" dirty="0"/>
              <a:t>Slightly faster emergency service’s response times due to tire slits for larger vehicles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703198"/>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63715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82875" y="2186613"/>
            <a:ext cx="3593206" cy="2233945"/>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sz="1750" dirty="0">
                <a:latin typeface="Arial" panose="020B0604020202020204" pitchFamily="34" charset="0"/>
              </a:rPr>
              <a:t>Reduced driving comfort</a:t>
            </a:r>
          </a:p>
          <a:p>
            <a:pPr marL="342900" indent="-342900">
              <a:spcBef>
                <a:spcPts val="984"/>
              </a:spcBef>
              <a:buFont typeface="Arial" panose="020B0604020202020204" pitchFamily="34" charset="0"/>
              <a:buChar char="•"/>
            </a:pPr>
            <a:r>
              <a:rPr lang="en-US" sz="1750" dirty="0">
                <a:latin typeface="Arial" panose="020B0604020202020204" pitchFamily="34" charset="0"/>
              </a:rPr>
              <a:t>There is still some level of delay to emergency service’s response times when compared with no treatment</a:t>
            </a:r>
            <a:endParaRPr lang="en-US" sz="2800" dirty="0">
              <a:solidFill>
                <a:srgbClr val="A9C23F"/>
              </a:solidFill>
            </a:endParaRP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Speed Cushions</a:t>
            </a:r>
            <a:br>
              <a:rPr lang="en-US" dirty="0"/>
            </a:br>
            <a:r>
              <a:rPr lang="en-US" dirty="0"/>
              <a:t>(vertical)</a:t>
            </a:r>
          </a:p>
        </p:txBody>
      </p:sp>
    </p:spTree>
    <p:extLst>
      <p:ext uri="{BB962C8B-B14F-4D97-AF65-F5344CB8AC3E}">
        <p14:creationId xmlns:p14="http://schemas.microsoft.com/office/powerpoint/2010/main" val="1281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few neighbors discussed speeding between speed cushion locations and the existing abuse of the all-way stop</a:t>
            </a:r>
          </a:p>
          <a:p>
            <a:pPr marL="800100" lvl="1" indent="-342900">
              <a:buFont typeface="Arial" panose="020B0604020202020204" pitchFamily="34" charset="0"/>
              <a:buChar char="•"/>
            </a:pPr>
            <a:r>
              <a:rPr lang="en-US" dirty="0"/>
              <a:t>Staff went back and verified best practice spacing along the street is being followed.  By using an approximate 500’ spacing, this reduces aggressive driver’s ability to speed between humps so that typical traffic flows remain in the mid-20s and near the speed limit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Multiple neighbors in the surrounding area expressed concerns for Bent Creek Dr</a:t>
            </a:r>
          </a:p>
          <a:p>
            <a:pPr marL="800100" lvl="1" indent="-342900">
              <a:buFont typeface="Arial" panose="020B0604020202020204" pitchFamily="34" charset="0"/>
              <a:buChar char="•"/>
            </a:pPr>
            <a:r>
              <a:rPr lang="en-US" dirty="0"/>
              <a:t>Staff was able to confirm that this street is on our list for future traffic calming project offerings and will likely enter into this same engagement/design process in the next 1-2 cycles</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8D8AAA41-5D6E-4BB4-80ED-FD0AD0DC05BA}"/>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7E922056-CE92-4C83-A0ED-D155672456B9}"/>
</file>

<file path=docProps/app.xml><?xml version="1.0" encoding="utf-8"?>
<Properties xmlns="http://schemas.openxmlformats.org/officeDocument/2006/extended-properties" xmlns:vt="http://schemas.openxmlformats.org/officeDocument/2006/docPropsVTypes">
  <Template/>
  <TotalTime>21464</TotalTime>
  <Words>442</Words>
  <Application>Microsoft Office PowerPoint</Application>
  <PresentationFormat>On-screen Show (16:9)</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Cushions (vertical)</vt:lpstr>
      <vt:lpstr>Speed Cushions (vertical)</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2023-08-16T17:01:01Z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