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5"/>
  </p:notesMasterIdLst>
  <p:handoutMasterIdLst>
    <p:handoutMasterId r:id="rId16"/>
  </p:handoutMasterIdLst>
  <p:sldIdLst>
    <p:sldId id="317" r:id="rId6"/>
    <p:sldId id="304" r:id="rId7"/>
    <p:sldId id="302" r:id="rId8"/>
    <p:sldId id="300" r:id="rId9"/>
    <p:sldId id="301" r:id="rId10"/>
    <p:sldId id="305" r:id="rId11"/>
    <p:sldId id="325" r:id="rId12"/>
    <p:sldId id="326" r:id="rId13"/>
    <p:sldId id="30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D79DC-058A-4468-A8B1-63BCFA20A93B}" v="2" dt="2023-08-16T17:04:15.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90ED79DC-058A-4468-A8B1-63BCFA20A93B}"/>
    <pc:docChg chg="custSel addSld delSld modSld">
      <pc:chgData name="Shumaker, William" userId="7d3a40e7-de5a-4a36-a22a-511c2d77f826" providerId="ADAL" clId="{90ED79DC-058A-4468-A8B1-63BCFA20A93B}" dt="2023-08-16T17:08:47.048" v="534" actId="20577"/>
      <pc:docMkLst>
        <pc:docMk/>
      </pc:docMkLst>
      <pc:sldChg chg="add">
        <pc:chgData name="Shumaker, William" userId="7d3a40e7-de5a-4a36-a22a-511c2d77f826" providerId="ADAL" clId="{90ED79DC-058A-4468-A8B1-63BCFA20A93B}" dt="2023-08-16T17:04:15.802" v="3"/>
        <pc:sldMkLst>
          <pc:docMk/>
          <pc:sldMk cId="113204807" sldId="300"/>
        </pc:sldMkLst>
      </pc:sldChg>
      <pc:sldChg chg="add">
        <pc:chgData name="Shumaker, William" userId="7d3a40e7-de5a-4a36-a22a-511c2d77f826" providerId="ADAL" clId="{90ED79DC-058A-4468-A8B1-63BCFA20A93B}" dt="2023-08-16T17:04:15.802" v="3"/>
        <pc:sldMkLst>
          <pc:docMk/>
          <pc:sldMk cId="3921702044" sldId="301"/>
        </pc:sldMkLst>
      </pc:sldChg>
      <pc:sldChg chg="addSp delSp modSp mod">
        <pc:chgData name="Shumaker, William" userId="7d3a40e7-de5a-4a36-a22a-511c2d77f826" providerId="ADAL" clId="{90ED79DC-058A-4468-A8B1-63BCFA20A93B}" dt="2023-08-16T17:03:48.582" v="2"/>
        <pc:sldMkLst>
          <pc:docMk/>
          <pc:sldMk cId="579505440" sldId="302"/>
        </pc:sldMkLst>
        <pc:picChg chg="del">
          <ac:chgData name="Shumaker, William" userId="7d3a40e7-de5a-4a36-a22a-511c2d77f826" providerId="ADAL" clId="{90ED79DC-058A-4468-A8B1-63BCFA20A93B}" dt="2023-08-16T17:03:44.737" v="1" actId="478"/>
          <ac:picMkLst>
            <pc:docMk/>
            <pc:sldMk cId="579505440" sldId="302"/>
            <ac:picMk id="2" creationId="{55B47176-38CA-B6B9-176D-00A54127107A}"/>
          </ac:picMkLst>
        </pc:picChg>
        <pc:picChg chg="add mod">
          <ac:chgData name="Shumaker, William" userId="7d3a40e7-de5a-4a36-a22a-511c2d77f826" providerId="ADAL" clId="{90ED79DC-058A-4468-A8B1-63BCFA20A93B}" dt="2023-08-16T17:03:48.582" v="2"/>
          <ac:picMkLst>
            <pc:docMk/>
            <pc:sldMk cId="579505440" sldId="302"/>
            <ac:picMk id="3" creationId="{2BD3717D-3DD8-0D62-858B-25B45495A960}"/>
          </ac:picMkLst>
        </pc:picChg>
      </pc:sldChg>
      <pc:sldChg chg="modSp mod">
        <pc:chgData name="Shumaker, William" userId="7d3a40e7-de5a-4a36-a22a-511c2d77f826" providerId="ADAL" clId="{90ED79DC-058A-4468-A8B1-63BCFA20A93B}" dt="2023-08-16T17:03:41.094" v="0"/>
        <pc:sldMkLst>
          <pc:docMk/>
          <pc:sldMk cId="3538688670" sldId="304"/>
        </pc:sldMkLst>
        <pc:spChg chg="mod">
          <ac:chgData name="Shumaker, William" userId="7d3a40e7-de5a-4a36-a22a-511c2d77f826" providerId="ADAL" clId="{90ED79DC-058A-4468-A8B1-63BCFA20A93B}" dt="2023-08-16T17:03:41.094" v="0"/>
          <ac:spMkLst>
            <pc:docMk/>
            <pc:sldMk cId="3538688670" sldId="304"/>
            <ac:spMk id="3" creationId="{B941637E-2E94-6546-9B6E-7F74563EF116}"/>
          </ac:spMkLst>
        </pc:spChg>
      </pc:sldChg>
      <pc:sldChg chg="modSp mod">
        <pc:chgData name="Shumaker, William" userId="7d3a40e7-de5a-4a36-a22a-511c2d77f826" providerId="ADAL" clId="{90ED79DC-058A-4468-A8B1-63BCFA20A93B}" dt="2023-08-16T17:08:30.544" v="523" actId="20577"/>
        <pc:sldMkLst>
          <pc:docMk/>
          <pc:sldMk cId="4118900938" sldId="305"/>
        </pc:sldMkLst>
        <pc:spChg chg="mod">
          <ac:chgData name="Shumaker, William" userId="7d3a40e7-de5a-4a36-a22a-511c2d77f826" providerId="ADAL" clId="{90ED79DC-058A-4468-A8B1-63BCFA20A93B}" dt="2023-08-16T17:08:30.544" v="523" actId="20577"/>
          <ac:spMkLst>
            <pc:docMk/>
            <pc:sldMk cId="4118900938" sldId="305"/>
            <ac:spMk id="3" creationId="{B980361A-9700-E74F-AD95-A5A659FB3537}"/>
          </ac:spMkLst>
        </pc:spChg>
      </pc:sldChg>
      <pc:sldChg chg="modSp mod">
        <pc:chgData name="Shumaker, William" userId="7d3a40e7-de5a-4a36-a22a-511c2d77f826" providerId="ADAL" clId="{90ED79DC-058A-4468-A8B1-63BCFA20A93B}" dt="2023-08-16T17:08:47.048" v="534" actId="20577"/>
        <pc:sldMkLst>
          <pc:docMk/>
          <pc:sldMk cId="3094553167" sldId="309"/>
        </pc:sldMkLst>
        <pc:spChg chg="mod">
          <ac:chgData name="Shumaker, William" userId="7d3a40e7-de5a-4a36-a22a-511c2d77f826" providerId="ADAL" clId="{90ED79DC-058A-4468-A8B1-63BCFA20A93B}" dt="2023-08-16T17:08:47.048" v="534" actId="20577"/>
          <ac:spMkLst>
            <pc:docMk/>
            <pc:sldMk cId="3094553167" sldId="309"/>
            <ac:spMk id="2" creationId="{4A6B1884-782C-9E48-8BF7-054D16D9C4C9}"/>
          </ac:spMkLst>
        </pc:spChg>
      </pc:sldChg>
      <pc:sldChg chg="del">
        <pc:chgData name="Shumaker, William" userId="7d3a40e7-de5a-4a36-a22a-511c2d77f826" providerId="ADAL" clId="{90ED79DC-058A-4468-A8B1-63BCFA20A93B}" dt="2023-08-16T17:04:17.686" v="4" actId="47"/>
        <pc:sldMkLst>
          <pc:docMk/>
          <pc:sldMk cId="3143667793" sldId="315"/>
        </pc:sldMkLst>
      </pc:sldChg>
      <pc:sldChg chg="del">
        <pc:chgData name="Shumaker, William" userId="7d3a40e7-de5a-4a36-a22a-511c2d77f826" providerId="ADAL" clId="{90ED79DC-058A-4468-A8B1-63BCFA20A93B}" dt="2023-08-16T17:04:18.037" v="5" actId="47"/>
        <pc:sldMkLst>
          <pc:docMk/>
          <pc:sldMk cId="1281272419" sldId="316"/>
        </pc:sldMkLst>
      </pc:sldChg>
      <pc:sldChg chg="del">
        <pc:chgData name="Shumaker, William" userId="7d3a40e7-de5a-4a36-a22a-511c2d77f826" providerId="ADAL" clId="{90ED79DC-058A-4468-A8B1-63BCFA20A93B}" dt="2023-08-16T17:04:18.370" v="6" actId="47"/>
        <pc:sldMkLst>
          <pc:docMk/>
          <pc:sldMk cId="3069647260" sldId="322"/>
        </pc:sldMkLst>
      </pc:sldChg>
      <pc:sldChg chg="del">
        <pc:chgData name="Shumaker, William" userId="7d3a40e7-de5a-4a36-a22a-511c2d77f826" providerId="ADAL" clId="{90ED79DC-058A-4468-A8B1-63BCFA20A93B}" dt="2023-08-16T17:04:18.865" v="7" actId="47"/>
        <pc:sldMkLst>
          <pc:docMk/>
          <pc:sldMk cId="3437315802" sldId="323"/>
        </pc:sldMkLst>
      </pc:sldChg>
      <pc:sldChg chg="del">
        <pc:chgData name="Shumaker, William" userId="7d3a40e7-de5a-4a36-a22a-511c2d77f826" providerId="ADAL" clId="{90ED79DC-058A-4468-A8B1-63BCFA20A93B}" dt="2023-08-16T17:08:37.037" v="524" actId="47"/>
        <pc:sldMkLst>
          <pc:docMk/>
          <pc:sldMk cId="1827396203" sldId="327"/>
        </pc:sldMkLst>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8/16/2023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Clarks Fork Dr, Neuse Crossing Dr, and Carlton Dr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2BD3717D-3DD8-0D62-858B-25B45495A960}"/>
              </a:ext>
            </a:extLst>
          </p:cNvPr>
          <p:cNvPicPr>
            <a:picLocks noChangeAspect="1"/>
          </p:cNvPicPr>
          <p:nvPr/>
        </p:nvPicPr>
        <p:blipFill>
          <a:blip r:embed="rId2"/>
          <a:stretch>
            <a:fillRect/>
          </a:stretch>
        </p:blipFill>
        <p:spPr>
          <a:xfrm>
            <a:off x="2082714" y="1082365"/>
            <a:ext cx="4978571" cy="3751167"/>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Some neighbors were concerned about emergency response times</a:t>
            </a:r>
          </a:p>
          <a:p>
            <a:pPr marL="800100" lvl="1" indent="-342900">
              <a:buFont typeface="Arial" panose="020B0604020202020204" pitchFamily="34" charset="0"/>
              <a:buChar char="•"/>
            </a:pPr>
            <a:r>
              <a:rPr lang="en-US" dirty="0"/>
              <a:t>This is something we weigh and work to balance the design.  Speed humps typically slow down emergency response times around 5-7 seconds per location.  But they work 24/7 to reduce speeding drivers to make your street safer.  This project is a neighborhood choice to determine if the pros of the project outweigh the cons.  The Final Ballot will be your way to make you opinions heard as a neighborhood</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McGuire Dr.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2.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3.xml><?xml version="1.0" encoding="utf-8"?>
<ds:datastoreItem xmlns:ds="http://schemas.openxmlformats.org/officeDocument/2006/customXml" ds:itemID="{C5AD2C04-6BAE-4B65-A8A3-D111B25A3C9A}"/>
</file>

<file path=customXml/itemProps4.xml><?xml version="1.0" encoding="utf-8"?>
<ds:datastoreItem xmlns:ds="http://schemas.openxmlformats.org/officeDocument/2006/customXml" ds:itemID="{E4E4C326-56A7-40FE-B507-76DEDF379401}"/>
</file>

<file path=docProps/app.xml><?xml version="1.0" encoding="utf-8"?>
<Properties xmlns="http://schemas.openxmlformats.org/officeDocument/2006/extended-properties" xmlns:vt="http://schemas.openxmlformats.org/officeDocument/2006/docPropsVTypes">
  <Template/>
  <TotalTime>21460</TotalTime>
  <Words>368</Words>
  <Application>Microsoft Office PowerPoint</Application>
  <PresentationFormat>On-screen Show (16:9)</PresentationFormat>
  <Paragraphs>31</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Humps (vertical)</vt:lpstr>
      <vt:lpstr>Speed Humps (vertical)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2023-08-16T17:08:50Z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