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5"/>
  </p:notesMasterIdLst>
  <p:handoutMasterIdLst>
    <p:handoutMasterId r:id="rId16"/>
  </p:handoutMasterIdLst>
  <p:sldIdLst>
    <p:sldId id="317" r:id="rId6"/>
    <p:sldId id="304" r:id="rId7"/>
    <p:sldId id="302" r:id="rId8"/>
    <p:sldId id="328" r:id="rId9"/>
    <p:sldId id="329" r:id="rId10"/>
    <p:sldId id="305" r:id="rId11"/>
    <p:sldId id="325" r:id="rId12"/>
    <p:sldId id="326" r:id="rId13"/>
    <p:sldId id="30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030A3-330F-4077-ADCC-C6944978FF0C}" v="2" dt="2023-08-11T17:48:38.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57" d="100"/>
          <a:sy n="57" d="100"/>
        </p:scale>
        <p:origin x="62" y="864"/>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29F030A3-330F-4077-ADCC-C6944978FF0C}"/>
    <pc:docChg chg="custSel addSld delSld modSld">
      <pc:chgData name="Shumaker, William" userId="7d3a40e7-de5a-4a36-a22a-511c2d77f826" providerId="ADAL" clId="{29F030A3-330F-4077-ADCC-C6944978FF0C}" dt="2023-08-11T17:51:35.659" v="513" actId="20577"/>
      <pc:docMkLst>
        <pc:docMk/>
      </pc:docMkLst>
      <pc:sldChg chg="addSp delSp modSp mod">
        <pc:chgData name="Shumaker, William" userId="7d3a40e7-de5a-4a36-a22a-511c2d77f826" providerId="ADAL" clId="{29F030A3-330F-4077-ADCC-C6944978FF0C}" dt="2023-08-11T17:48:23.117" v="2"/>
        <pc:sldMkLst>
          <pc:docMk/>
          <pc:sldMk cId="579505440" sldId="302"/>
        </pc:sldMkLst>
        <pc:picChg chg="del">
          <ac:chgData name="Shumaker, William" userId="7d3a40e7-de5a-4a36-a22a-511c2d77f826" providerId="ADAL" clId="{29F030A3-330F-4077-ADCC-C6944978FF0C}" dt="2023-08-11T17:48:22.789" v="1" actId="478"/>
          <ac:picMkLst>
            <pc:docMk/>
            <pc:sldMk cId="579505440" sldId="302"/>
            <ac:picMk id="2" creationId="{55B47176-38CA-B6B9-176D-00A54127107A}"/>
          </ac:picMkLst>
        </pc:picChg>
        <pc:picChg chg="add mod">
          <ac:chgData name="Shumaker, William" userId="7d3a40e7-de5a-4a36-a22a-511c2d77f826" providerId="ADAL" clId="{29F030A3-330F-4077-ADCC-C6944978FF0C}" dt="2023-08-11T17:48:23.117" v="2"/>
          <ac:picMkLst>
            <pc:docMk/>
            <pc:sldMk cId="579505440" sldId="302"/>
            <ac:picMk id="3" creationId="{3F8E7EDF-F865-8A29-2BD4-B7BB67660CD6}"/>
          </ac:picMkLst>
        </pc:picChg>
      </pc:sldChg>
      <pc:sldChg chg="modSp mod">
        <pc:chgData name="Shumaker, William" userId="7d3a40e7-de5a-4a36-a22a-511c2d77f826" providerId="ADAL" clId="{29F030A3-330F-4077-ADCC-C6944978FF0C}" dt="2023-08-11T17:48:11.799" v="0"/>
        <pc:sldMkLst>
          <pc:docMk/>
          <pc:sldMk cId="3538688670" sldId="304"/>
        </pc:sldMkLst>
        <pc:spChg chg="mod">
          <ac:chgData name="Shumaker, William" userId="7d3a40e7-de5a-4a36-a22a-511c2d77f826" providerId="ADAL" clId="{29F030A3-330F-4077-ADCC-C6944978FF0C}" dt="2023-08-11T17:48:11.799" v="0"/>
          <ac:spMkLst>
            <pc:docMk/>
            <pc:sldMk cId="3538688670" sldId="304"/>
            <ac:spMk id="3" creationId="{B941637E-2E94-6546-9B6E-7F74563EF116}"/>
          </ac:spMkLst>
        </pc:spChg>
      </pc:sldChg>
      <pc:sldChg chg="modSp mod">
        <pc:chgData name="Shumaker, William" userId="7d3a40e7-de5a-4a36-a22a-511c2d77f826" providerId="ADAL" clId="{29F030A3-330F-4077-ADCC-C6944978FF0C}" dt="2023-08-11T17:51:19.436" v="496" actId="20577"/>
        <pc:sldMkLst>
          <pc:docMk/>
          <pc:sldMk cId="4118900938" sldId="305"/>
        </pc:sldMkLst>
        <pc:spChg chg="mod">
          <ac:chgData name="Shumaker, William" userId="7d3a40e7-de5a-4a36-a22a-511c2d77f826" providerId="ADAL" clId="{29F030A3-330F-4077-ADCC-C6944978FF0C}" dt="2023-08-11T17:51:19.436" v="496" actId="20577"/>
          <ac:spMkLst>
            <pc:docMk/>
            <pc:sldMk cId="4118900938" sldId="305"/>
            <ac:spMk id="3" creationId="{B980361A-9700-E74F-AD95-A5A659FB3537}"/>
          </ac:spMkLst>
        </pc:spChg>
      </pc:sldChg>
      <pc:sldChg chg="modSp mod">
        <pc:chgData name="Shumaker, William" userId="7d3a40e7-de5a-4a36-a22a-511c2d77f826" providerId="ADAL" clId="{29F030A3-330F-4077-ADCC-C6944978FF0C}" dt="2023-08-11T17:51:35.659" v="513" actId="20577"/>
        <pc:sldMkLst>
          <pc:docMk/>
          <pc:sldMk cId="3094553167" sldId="309"/>
        </pc:sldMkLst>
        <pc:spChg chg="mod">
          <ac:chgData name="Shumaker, William" userId="7d3a40e7-de5a-4a36-a22a-511c2d77f826" providerId="ADAL" clId="{29F030A3-330F-4077-ADCC-C6944978FF0C}" dt="2023-08-11T17:51:35.659" v="513" actId="20577"/>
          <ac:spMkLst>
            <pc:docMk/>
            <pc:sldMk cId="3094553167" sldId="309"/>
            <ac:spMk id="2" creationId="{4A6B1884-782C-9E48-8BF7-054D16D9C4C9}"/>
          </ac:spMkLst>
        </pc:spChg>
      </pc:sldChg>
      <pc:sldChg chg="del">
        <pc:chgData name="Shumaker, William" userId="7d3a40e7-de5a-4a36-a22a-511c2d77f826" providerId="ADAL" clId="{29F030A3-330F-4077-ADCC-C6944978FF0C}" dt="2023-08-11T17:48:28.774" v="3" actId="47"/>
        <pc:sldMkLst>
          <pc:docMk/>
          <pc:sldMk cId="3143667793" sldId="315"/>
        </pc:sldMkLst>
      </pc:sldChg>
      <pc:sldChg chg="del">
        <pc:chgData name="Shumaker, William" userId="7d3a40e7-de5a-4a36-a22a-511c2d77f826" providerId="ADAL" clId="{29F030A3-330F-4077-ADCC-C6944978FF0C}" dt="2023-08-11T17:48:29.342" v="4" actId="47"/>
        <pc:sldMkLst>
          <pc:docMk/>
          <pc:sldMk cId="1281272419" sldId="316"/>
        </pc:sldMkLst>
      </pc:sldChg>
      <pc:sldChg chg="del">
        <pc:chgData name="Shumaker, William" userId="7d3a40e7-de5a-4a36-a22a-511c2d77f826" providerId="ADAL" clId="{29F030A3-330F-4077-ADCC-C6944978FF0C}" dt="2023-08-11T17:48:29.800" v="5" actId="47"/>
        <pc:sldMkLst>
          <pc:docMk/>
          <pc:sldMk cId="3069647260" sldId="322"/>
        </pc:sldMkLst>
      </pc:sldChg>
      <pc:sldChg chg="del">
        <pc:chgData name="Shumaker, William" userId="7d3a40e7-de5a-4a36-a22a-511c2d77f826" providerId="ADAL" clId="{29F030A3-330F-4077-ADCC-C6944978FF0C}" dt="2023-08-11T17:48:30.273" v="6" actId="47"/>
        <pc:sldMkLst>
          <pc:docMk/>
          <pc:sldMk cId="3437315802" sldId="323"/>
        </pc:sldMkLst>
      </pc:sldChg>
      <pc:sldChg chg="del">
        <pc:chgData name="Shumaker, William" userId="7d3a40e7-de5a-4a36-a22a-511c2d77f826" providerId="ADAL" clId="{29F030A3-330F-4077-ADCC-C6944978FF0C}" dt="2023-08-11T17:51:23.970" v="497" actId="2696"/>
        <pc:sldMkLst>
          <pc:docMk/>
          <pc:sldMk cId="1827396203" sldId="327"/>
        </pc:sldMkLst>
      </pc:sldChg>
      <pc:sldChg chg="add">
        <pc:chgData name="Shumaker, William" userId="7d3a40e7-de5a-4a36-a22a-511c2d77f826" providerId="ADAL" clId="{29F030A3-330F-4077-ADCC-C6944978FF0C}" dt="2023-08-11T17:48:38.469" v="7"/>
        <pc:sldMkLst>
          <pc:docMk/>
          <pc:sldMk cId="2168302374" sldId="328"/>
        </pc:sldMkLst>
      </pc:sldChg>
      <pc:sldChg chg="add">
        <pc:chgData name="Shumaker, William" userId="7d3a40e7-de5a-4a36-a22a-511c2d77f826" providerId="ADAL" clId="{29F030A3-330F-4077-ADCC-C6944978FF0C}" dt="2023-08-11T17:48:38.469" v="7"/>
        <pc:sldMkLst>
          <pc:docMk/>
          <pc:sldMk cId="2961381579" sldId="329"/>
        </pc:sldMkLst>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8/11/2023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30 mph speed limit and top driver speed is capped at around 5-7 mph over the speed limit</a:t>
            </a:r>
          </a:p>
          <a:p>
            <a:pPr lvl="1"/>
            <a:r>
              <a:rPr lang="en-US" sz="1600" dirty="0">
                <a:solidFill>
                  <a:srgbClr val="78AA00"/>
                </a:solidFill>
              </a:rPr>
              <a:t>Based on your location, King Charles Rd, </a:t>
            </a:r>
            <a:r>
              <a:rPr lang="en-US" sz="1600" dirty="0" err="1">
                <a:solidFill>
                  <a:srgbClr val="78AA00"/>
                </a:solidFill>
              </a:rPr>
              <a:t>Milburnie</a:t>
            </a:r>
            <a:r>
              <a:rPr lang="en-US" sz="1600" dirty="0">
                <a:solidFill>
                  <a:srgbClr val="78AA00"/>
                </a:solidFill>
              </a:rPr>
              <a:t> Rd – W, and Glascock St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3F8E7EDF-F865-8A29-2BD4-B7BB67660CD6}"/>
              </a:ext>
            </a:extLst>
          </p:cNvPr>
          <p:cNvPicPr>
            <a:picLocks noChangeAspect="1"/>
          </p:cNvPicPr>
          <p:nvPr/>
        </p:nvPicPr>
        <p:blipFill>
          <a:blip r:embed="rId2"/>
          <a:stretch>
            <a:fillRect/>
          </a:stretch>
        </p:blipFill>
        <p:spPr>
          <a:xfrm>
            <a:off x="2117585" y="1075807"/>
            <a:ext cx="4908828" cy="3698619"/>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265204"/>
            <a:ext cx="9144000" cy="590551"/>
          </a:xfrm>
        </p:spPr>
        <p:txBody>
          <a:bodyPr/>
          <a:lstStyle/>
          <a:p>
            <a:pPr algn="ctr"/>
            <a:r>
              <a:rPr lang="en-US" dirty="0"/>
              <a:t>Speed Table</a:t>
            </a:r>
            <a:br>
              <a:rPr lang="en-US" dirty="0"/>
            </a:br>
            <a:r>
              <a:rPr lang="en-US" dirty="0"/>
              <a:t>(vertical)</a:t>
            </a:r>
          </a:p>
        </p:txBody>
      </p:sp>
      <p:pic>
        <p:nvPicPr>
          <p:cNvPr id="6" name="Picture 5">
            <a:extLst>
              <a:ext uri="{FF2B5EF4-FFF2-40B4-BE49-F238E27FC236}">
                <a16:creationId xmlns:a16="http://schemas.microsoft.com/office/drawing/2014/main" id="{97699C41-074F-4D28-90C5-1931EBB928A7}"/>
              </a:ext>
            </a:extLst>
          </p:cNvPr>
          <p:cNvPicPr>
            <a:picLocks noChangeAspect="1"/>
          </p:cNvPicPr>
          <p:nvPr/>
        </p:nvPicPr>
        <p:blipFill>
          <a:blip r:embed="rId2"/>
          <a:stretch>
            <a:fillRect/>
          </a:stretch>
        </p:blipFill>
        <p:spPr>
          <a:xfrm>
            <a:off x="2091116" y="3641834"/>
            <a:ext cx="5110883" cy="1236462"/>
          </a:xfrm>
          <a:prstGeom prst="rect">
            <a:avLst/>
          </a:prstGeom>
        </p:spPr>
      </p:pic>
      <p:pic>
        <p:nvPicPr>
          <p:cNvPr id="10" name="Picture 9">
            <a:extLst>
              <a:ext uri="{FF2B5EF4-FFF2-40B4-BE49-F238E27FC236}">
                <a16:creationId xmlns:a16="http://schemas.microsoft.com/office/drawing/2014/main" id="{5140CAE2-5392-486A-89AF-DBB0E84233BB}"/>
              </a:ext>
            </a:extLst>
          </p:cNvPr>
          <p:cNvPicPr>
            <a:picLocks noChangeAspect="1"/>
          </p:cNvPicPr>
          <p:nvPr/>
        </p:nvPicPr>
        <p:blipFill>
          <a:blip r:embed="rId3"/>
          <a:stretch>
            <a:fillRect/>
          </a:stretch>
        </p:blipFill>
        <p:spPr>
          <a:xfrm>
            <a:off x="2091116" y="1493454"/>
            <a:ext cx="5110883" cy="2148380"/>
          </a:xfrm>
          <a:prstGeom prst="rect">
            <a:avLst/>
          </a:prstGeom>
        </p:spPr>
      </p:pic>
    </p:spTree>
    <p:extLst>
      <p:ext uri="{BB962C8B-B14F-4D97-AF65-F5344CB8AC3E}">
        <p14:creationId xmlns:p14="http://schemas.microsoft.com/office/powerpoint/2010/main" val="21683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Table</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296138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Neighbors asked about how speed tables will impact the existing bike lanes</a:t>
            </a:r>
          </a:p>
          <a:p>
            <a:pPr marL="800100" lvl="1" indent="-342900">
              <a:buFont typeface="Arial" panose="020B0604020202020204" pitchFamily="34" charset="0"/>
              <a:buChar char="•"/>
            </a:pPr>
            <a:r>
              <a:rPr lang="en-US" dirty="0"/>
              <a:t>The design of these speed table will stop at the bike lane transition and not extend the full road width and only focus on the vehicular travel lane.  Vertical delineators will be placed on each side of the speed table to keep drivers from driving around them and into the bike lane.  This was done along Oakwood Ave if you would like to see how this will look in a real life setting.</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a:t>
            </a:r>
            <a:r>
              <a:rPr lang="en-US" dirty="0" err="1"/>
              <a:t>Milburnie</a:t>
            </a:r>
            <a:r>
              <a:rPr lang="en-US"/>
              <a:t> Rd - E.  </a:t>
            </a:r>
            <a:r>
              <a:rPr lang="en-US" dirty="0"/>
              <a:t>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B4AEA142-4371-4F3A-870B-19AB7BB7D222}"/>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D07E753F-323A-4F3C-AFDC-9809316295AD}"/>
</file>

<file path=docProps/app.xml><?xml version="1.0" encoding="utf-8"?>
<Properties xmlns="http://schemas.openxmlformats.org/officeDocument/2006/extended-properties" xmlns:vt="http://schemas.openxmlformats.org/officeDocument/2006/docPropsVTypes">
  <Template/>
  <TotalTime>21458</TotalTime>
  <Words>378</Words>
  <Application>Microsoft Office PowerPoint</Application>
  <PresentationFormat>On-screen Show (16:9)</PresentationFormat>
  <Paragraphs>31</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Table (vertical)</vt:lpstr>
      <vt:lpstr>Speed Table (vertical)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2023-08-11T17:51:35Z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