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9"/>
  </p:notesMasterIdLst>
  <p:handoutMasterIdLst>
    <p:handoutMasterId r:id="rId20"/>
  </p:handoutMasterIdLst>
  <p:sldIdLst>
    <p:sldId id="317" r:id="rId6"/>
    <p:sldId id="304" r:id="rId7"/>
    <p:sldId id="302" r:id="rId8"/>
    <p:sldId id="328" r:id="rId9"/>
    <p:sldId id="329" r:id="rId10"/>
    <p:sldId id="305" r:id="rId11"/>
    <p:sldId id="327" r:id="rId12"/>
    <p:sldId id="330" r:id="rId13"/>
    <p:sldId id="331" r:id="rId14"/>
    <p:sldId id="332" r:id="rId15"/>
    <p:sldId id="325" r:id="rId16"/>
    <p:sldId id="326" r:id="rId17"/>
    <p:sldId id="309"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2FB5F-715D-4F27-ACC7-9EF5347A25E6}" v="3" dt="2023-08-18T18:22:50.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40" d="100"/>
          <a:sy n="140" d="100"/>
        </p:scale>
        <p:origin x="372" y="102"/>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6C2FB5F-715D-4F27-ACC7-9EF5347A25E6}"/>
    <pc:docChg chg="custSel addSld delSld modSld">
      <pc:chgData name="Shumaker, William" userId="7d3a40e7-de5a-4a36-a22a-511c2d77f826" providerId="ADAL" clId="{46C2FB5F-715D-4F27-ACC7-9EF5347A25E6}" dt="2023-08-18T18:28:58.805" v="2183" actId="33524"/>
      <pc:docMkLst>
        <pc:docMk/>
      </pc:docMkLst>
      <pc:sldChg chg="addSp delSp modSp mod">
        <pc:chgData name="Shumaker, William" userId="7d3a40e7-de5a-4a36-a22a-511c2d77f826" providerId="ADAL" clId="{46C2FB5F-715D-4F27-ACC7-9EF5347A25E6}" dt="2023-08-18T18:15:54.286" v="3" actId="1076"/>
        <pc:sldMkLst>
          <pc:docMk/>
          <pc:sldMk cId="579505440" sldId="302"/>
        </pc:sldMkLst>
        <pc:spChg chg="add mod">
          <ac:chgData name="Shumaker, William" userId="7d3a40e7-de5a-4a36-a22a-511c2d77f826" providerId="ADAL" clId="{46C2FB5F-715D-4F27-ACC7-9EF5347A25E6}" dt="2023-08-18T18:15:54.286" v="3" actId="1076"/>
          <ac:spMkLst>
            <pc:docMk/>
            <pc:sldMk cId="579505440" sldId="302"/>
            <ac:spMk id="5" creationId="{4C66F7E1-278B-4F0C-00EB-41C5CAF460EB}"/>
          </ac:spMkLst>
        </pc:spChg>
        <pc:picChg chg="del">
          <ac:chgData name="Shumaker, William" userId="7d3a40e7-de5a-4a36-a22a-511c2d77f826" providerId="ADAL" clId="{46C2FB5F-715D-4F27-ACC7-9EF5347A25E6}" dt="2023-08-18T18:15:53.013" v="1" actId="478"/>
          <ac:picMkLst>
            <pc:docMk/>
            <pc:sldMk cId="579505440" sldId="302"/>
            <ac:picMk id="2" creationId="{55B47176-38CA-B6B9-176D-00A54127107A}"/>
          </ac:picMkLst>
        </pc:picChg>
      </pc:sldChg>
      <pc:sldChg chg="modSp mod">
        <pc:chgData name="Shumaker, William" userId="7d3a40e7-de5a-4a36-a22a-511c2d77f826" providerId="ADAL" clId="{46C2FB5F-715D-4F27-ACC7-9EF5347A25E6}" dt="2023-08-18T18:15:46.360" v="0"/>
        <pc:sldMkLst>
          <pc:docMk/>
          <pc:sldMk cId="3538688670" sldId="304"/>
        </pc:sldMkLst>
        <pc:spChg chg="mod">
          <ac:chgData name="Shumaker, William" userId="7d3a40e7-de5a-4a36-a22a-511c2d77f826" providerId="ADAL" clId="{46C2FB5F-715D-4F27-ACC7-9EF5347A25E6}" dt="2023-08-18T18:15:46.360" v="0"/>
          <ac:spMkLst>
            <pc:docMk/>
            <pc:sldMk cId="3538688670" sldId="304"/>
            <ac:spMk id="3" creationId="{B941637E-2E94-6546-9B6E-7F74563EF116}"/>
          </ac:spMkLst>
        </pc:spChg>
      </pc:sldChg>
      <pc:sldChg chg="modSp mod">
        <pc:chgData name="Shumaker, William" userId="7d3a40e7-de5a-4a36-a22a-511c2d77f826" providerId="ADAL" clId="{46C2FB5F-715D-4F27-ACC7-9EF5347A25E6}" dt="2023-08-18T18:19:22.594" v="392" actId="20577"/>
        <pc:sldMkLst>
          <pc:docMk/>
          <pc:sldMk cId="4118900938" sldId="305"/>
        </pc:sldMkLst>
        <pc:spChg chg="mod">
          <ac:chgData name="Shumaker, William" userId="7d3a40e7-de5a-4a36-a22a-511c2d77f826" providerId="ADAL" clId="{46C2FB5F-715D-4F27-ACC7-9EF5347A25E6}" dt="2023-08-18T18:19:22.594" v="392" actId="20577"/>
          <ac:spMkLst>
            <pc:docMk/>
            <pc:sldMk cId="4118900938" sldId="305"/>
            <ac:spMk id="3" creationId="{B980361A-9700-E74F-AD95-A5A659FB3537}"/>
          </ac:spMkLst>
        </pc:spChg>
      </pc:sldChg>
      <pc:sldChg chg="modSp mod">
        <pc:chgData name="Shumaker, William" userId="7d3a40e7-de5a-4a36-a22a-511c2d77f826" providerId="ADAL" clId="{46C2FB5F-715D-4F27-ACC7-9EF5347A25E6}" dt="2023-08-18T18:25:46.793" v="1826" actId="20577"/>
        <pc:sldMkLst>
          <pc:docMk/>
          <pc:sldMk cId="3094553167" sldId="309"/>
        </pc:sldMkLst>
        <pc:spChg chg="mod">
          <ac:chgData name="Shumaker, William" userId="7d3a40e7-de5a-4a36-a22a-511c2d77f826" providerId="ADAL" clId="{46C2FB5F-715D-4F27-ACC7-9EF5347A25E6}" dt="2023-08-18T18:25:46.793" v="1826" actId="20577"/>
          <ac:spMkLst>
            <pc:docMk/>
            <pc:sldMk cId="3094553167" sldId="309"/>
            <ac:spMk id="2" creationId="{4A6B1884-782C-9E48-8BF7-054D16D9C4C9}"/>
          </ac:spMkLst>
        </pc:spChg>
      </pc:sldChg>
      <pc:sldChg chg="del">
        <pc:chgData name="Shumaker, William" userId="7d3a40e7-de5a-4a36-a22a-511c2d77f826" providerId="ADAL" clId="{46C2FB5F-715D-4F27-ACC7-9EF5347A25E6}" dt="2023-08-18T18:16:06.307" v="5" actId="47"/>
        <pc:sldMkLst>
          <pc:docMk/>
          <pc:sldMk cId="3143667793" sldId="315"/>
        </pc:sldMkLst>
      </pc:sldChg>
      <pc:sldChg chg="del">
        <pc:chgData name="Shumaker, William" userId="7d3a40e7-de5a-4a36-a22a-511c2d77f826" providerId="ADAL" clId="{46C2FB5F-715D-4F27-ACC7-9EF5347A25E6}" dt="2023-08-18T18:16:06.794" v="6" actId="47"/>
        <pc:sldMkLst>
          <pc:docMk/>
          <pc:sldMk cId="1281272419" sldId="316"/>
        </pc:sldMkLst>
      </pc:sldChg>
      <pc:sldChg chg="del">
        <pc:chgData name="Shumaker, William" userId="7d3a40e7-de5a-4a36-a22a-511c2d77f826" providerId="ADAL" clId="{46C2FB5F-715D-4F27-ACC7-9EF5347A25E6}" dt="2023-08-18T18:16:07.350" v="7" actId="47"/>
        <pc:sldMkLst>
          <pc:docMk/>
          <pc:sldMk cId="3069647260" sldId="322"/>
        </pc:sldMkLst>
      </pc:sldChg>
      <pc:sldChg chg="del">
        <pc:chgData name="Shumaker, William" userId="7d3a40e7-de5a-4a36-a22a-511c2d77f826" providerId="ADAL" clId="{46C2FB5F-715D-4F27-ACC7-9EF5347A25E6}" dt="2023-08-18T18:16:07.974" v="8" actId="47"/>
        <pc:sldMkLst>
          <pc:docMk/>
          <pc:sldMk cId="3437315802" sldId="323"/>
        </pc:sldMkLst>
      </pc:sldChg>
      <pc:sldChg chg="modSp mod">
        <pc:chgData name="Shumaker, William" userId="7d3a40e7-de5a-4a36-a22a-511c2d77f826" providerId="ADAL" clId="{46C2FB5F-715D-4F27-ACC7-9EF5347A25E6}" dt="2023-08-18T18:20:57.265" v="868" actId="20577"/>
        <pc:sldMkLst>
          <pc:docMk/>
          <pc:sldMk cId="1827396203" sldId="327"/>
        </pc:sldMkLst>
        <pc:spChg chg="mod">
          <ac:chgData name="Shumaker, William" userId="7d3a40e7-de5a-4a36-a22a-511c2d77f826" providerId="ADAL" clId="{46C2FB5F-715D-4F27-ACC7-9EF5347A25E6}" dt="2023-08-18T18:20:57.265" v="868" actId="20577"/>
          <ac:spMkLst>
            <pc:docMk/>
            <pc:sldMk cId="1827396203" sldId="327"/>
            <ac:spMk id="3" creationId="{B980361A-9700-E74F-AD95-A5A659FB3537}"/>
          </ac:spMkLst>
        </pc:spChg>
      </pc:sldChg>
      <pc:sldChg chg="add">
        <pc:chgData name="Shumaker, William" userId="7d3a40e7-de5a-4a36-a22a-511c2d77f826" providerId="ADAL" clId="{46C2FB5F-715D-4F27-ACC7-9EF5347A25E6}" dt="2023-08-18T18:16:03.070" v="4"/>
        <pc:sldMkLst>
          <pc:docMk/>
          <pc:sldMk cId="2168302374" sldId="328"/>
        </pc:sldMkLst>
      </pc:sldChg>
      <pc:sldChg chg="add">
        <pc:chgData name="Shumaker, William" userId="7d3a40e7-de5a-4a36-a22a-511c2d77f826" providerId="ADAL" clId="{46C2FB5F-715D-4F27-ACC7-9EF5347A25E6}" dt="2023-08-18T18:16:03.070" v="4"/>
        <pc:sldMkLst>
          <pc:docMk/>
          <pc:sldMk cId="2961381579" sldId="329"/>
        </pc:sldMkLst>
      </pc:sldChg>
      <pc:sldChg chg="modSp add mod">
        <pc:chgData name="Shumaker, William" userId="7d3a40e7-de5a-4a36-a22a-511c2d77f826" providerId="ADAL" clId="{46C2FB5F-715D-4F27-ACC7-9EF5347A25E6}" dt="2023-08-18T18:22:45.658" v="1323" actId="20577"/>
        <pc:sldMkLst>
          <pc:docMk/>
          <pc:sldMk cId="225237142" sldId="330"/>
        </pc:sldMkLst>
        <pc:spChg chg="mod">
          <ac:chgData name="Shumaker, William" userId="7d3a40e7-de5a-4a36-a22a-511c2d77f826" providerId="ADAL" clId="{46C2FB5F-715D-4F27-ACC7-9EF5347A25E6}" dt="2023-08-18T18:22:45.658" v="1323" actId="20577"/>
          <ac:spMkLst>
            <pc:docMk/>
            <pc:sldMk cId="225237142" sldId="330"/>
            <ac:spMk id="3" creationId="{B980361A-9700-E74F-AD95-A5A659FB3537}"/>
          </ac:spMkLst>
        </pc:spChg>
      </pc:sldChg>
      <pc:sldChg chg="add del">
        <pc:chgData name="Shumaker, William" userId="7d3a40e7-de5a-4a36-a22a-511c2d77f826" providerId="ADAL" clId="{46C2FB5F-715D-4F27-ACC7-9EF5347A25E6}" dt="2023-08-18T18:22:50.683" v="1325"/>
        <pc:sldMkLst>
          <pc:docMk/>
          <pc:sldMk cId="1184745719" sldId="331"/>
        </pc:sldMkLst>
      </pc:sldChg>
      <pc:sldChg chg="modSp add mod">
        <pc:chgData name="Shumaker, William" userId="7d3a40e7-de5a-4a36-a22a-511c2d77f826" providerId="ADAL" clId="{46C2FB5F-715D-4F27-ACC7-9EF5347A25E6}" dt="2023-08-18T18:25:36.366" v="1813" actId="20577"/>
        <pc:sldMkLst>
          <pc:docMk/>
          <pc:sldMk cId="3126398878" sldId="331"/>
        </pc:sldMkLst>
        <pc:spChg chg="mod">
          <ac:chgData name="Shumaker, William" userId="7d3a40e7-de5a-4a36-a22a-511c2d77f826" providerId="ADAL" clId="{46C2FB5F-715D-4F27-ACC7-9EF5347A25E6}" dt="2023-08-18T18:25:36.366" v="1813" actId="20577"/>
          <ac:spMkLst>
            <pc:docMk/>
            <pc:sldMk cId="3126398878" sldId="331"/>
            <ac:spMk id="3" creationId="{B980361A-9700-E74F-AD95-A5A659FB3537}"/>
          </ac:spMkLst>
        </pc:spChg>
      </pc:sldChg>
      <pc:sldChg chg="add del">
        <pc:chgData name="Shumaker, William" userId="7d3a40e7-de5a-4a36-a22a-511c2d77f826" providerId="ADAL" clId="{46C2FB5F-715D-4F27-ACC7-9EF5347A25E6}" dt="2023-08-18T18:22:50.683" v="1325"/>
        <pc:sldMkLst>
          <pc:docMk/>
          <pc:sldMk cId="935876795" sldId="332"/>
        </pc:sldMkLst>
      </pc:sldChg>
      <pc:sldChg chg="modSp add mod">
        <pc:chgData name="Shumaker, William" userId="7d3a40e7-de5a-4a36-a22a-511c2d77f826" providerId="ADAL" clId="{46C2FB5F-715D-4F27-ACC7-9EF5347A25E6}" dt="2023-08-18T18:28:58.805" v="2183" actId="33524"/>
        <pc:sldMkLst>
          <pc:docMk/>
          <pc:sldMk cId="3737779126" sldId="332"/>
        </pc:sldMkLst>
        <pc:spChg chg="mod">
          <ac:chgData name="Shumaker, William" userId="7d3a40e7-de5a-4a36-a22a-511c2d77f826" providerId="ADAL" clId="{46C2FB5F-715D-4F27-ACC7-9EF5347A25E6}" dt="2023-08-18T18:28:58.805" v="2183" actId="33524"/>
          <ac:spMkLst>
            <pc:docMk/>
            <pc:sldMk cId="3737779126" sldId="332"/>
            <ac:spMk id="3" creationId="{B980361A-9700-E74F-AD95-A5A659FB3537}"/>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8/18/2023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expressed a desire for more horizontal traffic calming treatments and less vertical</a:t>
            </a:r>
          </a:p>
          <a:p>
            <a:pPr marL="800100" lvl="1" indent="-342900">
              <a:buFont typeface="Arial" panose="020B0604020202020204" pitchFamily="34" charset="0"/>
              <a:buChar char="•"/>
            </a:pPr>
            <a:r>
              <a:rPr lang="en-US" dirty="0"/>
              <a:t>Staff evaluated this request, but is recommending we keep vertical measures along North Bend Dr.  Due to the hills and curves along the street, placement of horizontal treatments is restricted, and vertical measures are a better fit for the street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373777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North Bend Dr.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sp>
        <p:nvSpPr>
          <p:cNvPr id="5" name="TextBox 4">
            <a:extLst>
              <a:ext uri="{FF2B5EF4-FFF2-40B4-BE49-F238E27FC236}">
                <a16:creationId xmlns:a16="http://schemas.microsoft.com/office/drawing/2014/main" id="{4C66F7E1-278B-4F0C-00EB-41C5CAF460EB}"/>
              </a:ext>
            </a:extLst>
          </p:cNvPr>
          <p:cNvSpPr txBox="1"/>
          <p:nvPr/>
        </p:nvSpPr>
        <p:spPr>
          <a:xfrm>
            <a:off x="2256183" y="959625"/>
            <a:ext cx="4631634" cy="3508653"/>
          </a:xfrm>
          <a:prstGeom prst="rect">
            <a:avLst/>
          </a:prstGeom>
          <a:noFill/>
        </p:spPr>
        <p:txBody>
          <a:bodyPr wrap="square">
            <a:spAutoFit/>
          </a:bodyPr>
          <a:lstStyle/>
          <a:p>
            <a:r>
              <a:rPr lang="en-US"/>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requested we install traffic circles at intersections along the street</a:t>
            </a:r>
          </a:p>
          <a:p>
            <a:pPr marL="800100" lvl="1" indent="-342900">
              <a:buFont typeface="Arial" panose="020B0604020202020204" pitchFamily="34" charset="0"/>
              <a:buChar char="•"/>
            </a:pPr>
            <a:r>
              <a:rPr lang="en-US" dirty="0"/>
              <a:t>Traffic calming projects are intended to be a more tactical project, staying within the existing road footprint and not moving curb lines.  As all intersections along North Bend Dr are three-way intersection, traffic circles are not the best fit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requested crosswalks and specifically at the intersection with </a:t>
            </a:r>
            <a:r>
              <a:rPr lang="en-US" dirty="0" err="1"/>
              <a:t>Mapleridge</a:t>
            </a:r>
            <a:r>
              <a:rPr lang="en-US" dirty="0"/>
              <a:t> Rd</a:t>
            </a:r>
          </a:p>
          <a:p>
            <a:pPr marL="800100" lvl="1" indent="-342900">
              <a:buFont typeface="Arial" panose="020B0604020202020204" pitchFamily="34" charset="0"/>
              <a:buChar char="•"/>
            </a:pPr>
            <a:r>
              <a:rPr lang="en-US" dirty="0"/>
              <a:t>Staff is actively evaluating this intersection to determine existing pedestrian usage outside of the traffic calming project process.  A crosswalk will be added if pedestrian warrants are met.  Additional intersection safety enhancements would be considered at this time as well</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requested more speed tables</a:t>
            </a:r>
          </a:p>
          <a:p>
            <a:pPr marL="800100" lvl="1" indent="-342900">
              <a:buFont typeface="Arial" panose="020B0604020202020204" pitchFamily="34" charset="0"/>
              <a:buChar char="•"/>
            </a:pPr>
            <a:r>
              <a:rPr lang="en-US" dirty="0"/>
              <a:t>Staff evaluated the proposed spacing and it meets best practice spacing standards and would not recommend adding additional treatments at this time.  During this comment period if you have areas of need that warrant additional evaluation, please let us know and we can take a closer look at that specific location</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22523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Most intersecting streets had at least one neighbor asking we place a treatment at their intersection to protect their specific intersection</a:t>
            </a:r>
          </a:p>
          <a:p>
            <a:pPr marL="800100" lvl="1" indent="-342900">
              <a:buFont typeface="Arial" panose="020B0604020202020204" pitchFamily="34" charset="0"/>
              <a:buChar char="•"/>
            </a:pPr>
            <a:r>
              <a:rPr lang="en-US" dirty="0"/>
              <a:t>Staff evaluated these requests and is recommending that we focus on treating the street as a whole.  By focusing on speed reduction, drivers will be going slower along the whole street which makes the street a safer place but also improves safety for those on the side streets pulling onto North Bend Dr</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312639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https://cityofraleigh0drupal.blob.core.usgovcloudapi.net/drupal-prod/COR28/traffic_calming_2023_north_bend_dr.pptx</Cloud_x0020_URL>
    <Job_x0020_Status1 xmlns="57e5a143-cfaf-404d-a739-a6bf198ca2fd">Succeeded to Publish</Job_x0020_Status1>
    <Requestor xmlns="57e5a143-cfaf-404d-a739-a6bf198ca2fd">
      <UserInfo>
        <DisplayName>Murray, Rob</DisplayName>
        <AccountId>22</AccountId>
        <AccountType/>
      </UserInfo>
    </Requestor>
  </documentManagement>
</p:properti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2.xml><?xml version="1.0" encoding="utf-8"?>
<ds:datastoreItem xmlns:ds="http://schemas.openxmlformats.org/officeDocument/2006/customXml" ds:itemID="{D8C53634-DAF5-4393-8D0E-84F77F620459}"/>
</file>

<file path=customXml/itemProps3.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4.xml><?xml version="1.0" encoding="utf-8"?>
<ds:datastoreItem xmlns:ds="http://schemas.openxmlformats.org/officeDocument/2006/customXml" ds:itemID="{76848B1C-DEC9-47D8-A02B-DCCC80661546}"/>
</file>

<file path=docProps/app.xml><?xml version="1.0" encoding="utf-8"?>
<Properties xmlns="http://schemas.openxmlformats.org/officeDocument/2006/extended-properties" xmlns:vt="http://schemas.openxmlformats.org/officeDocument/2006/docPropsVTypes">
  <Template/>
  <TotalTime>21466</TotalTime>
  <Words>709</Words>
  <Application>Microsoft Office PowerPoint</Application>
  <PresentationFormat>On-screen Show (16:9)</PresentationFormat>
  <Paragraphs>46</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Table (vertical)</vt:lpstr>
      <vt:lpstr>Speed Table (vertical)</vt:lpstr>
      <vt:lpstr>Design Comments from the Neighborhood</vt:lpstr>
      <vt:lpstr>Design Comments from the Neighborhood</vt:lpstr>
      <vt:lpstr>Design Comments from the Neighborhood</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traffic_calming_2023_north_bend_dr.pptx</dc:title>
  <dc:creator>Bannister, Eric</dc:creator>
  <cp:lastModifiedBy>Shumaker, William</cp:lastModifiedBy>
  <cp:revision>161</cp:revision>
  <dcterms:created xsi:type="dcterms:W3CDTF">2016-11-08T17:14:47Z</dcterms:created>
  <dcterms:modified xsi:type="dcterms:W3CDTF">2023-08-18T18:28:59Z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