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4"/>
  </p:notesMasterIdLst>
  <p:handoutMasterIdLst>
    <p:handoutMasterId r:id="rId15"/>
  </p:handoutMasterIdLst>
  <p:sldIdLst>
    <p:sldId id="317" r:id="rId6"/>
    <p:sldId id="304" r:id="rId7"/>
    <p:sldId id="302" r:id="rId8"/>
    <p:sldId id="315" r:id="rId9"/>
    <p:sldId id="316" r:id="rId10"/>
    <p:sldId id="325" r:id="rId11"/>
    <p:sldId id="326" r:id="rId12"/>
    <p:sldId id="30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02343-DE54-4B2B-9CD7-AF82D6D02ED5}" v="1" dt="2023-08-14T18:45:56.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60"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F7402343-DE54-4B2B-9CD7-AF82D6D02ED5}"/>
    <pc:docChg chg="undo redo custSel delSld modSld">
      <pc:chgData name="Shumaker, William" userId="7d3a40e7-de5a-4a36-a22a-511c2d77f826" providerId="ADAL" clId="{F7402343-DE54-4B2B-9CD7-AF82D6D02ED5}" dt="2023-08-14T18:47:45.864" v="22" actId="20577"/>
      <pc:docMkLst>
        <pc:docMk/>
      </pc:docMkLst>
      <pc:sldChg chg="addSp delSp modSp mod">
        <pc:chgData name="Shumaker, William" userId="7d3a40e7-de5a-4a36-a22a-511c2d77f826" providerId="ADAL" clId="{F7402343-DE54-4B2B-9CD7-AF82D6D02ED5}" dt="2023-08-14T18:45:56.011" v="8"/>
        <pc:sldMkLst>
          <pc:docMk/>
          <pc:sldMk cId="579505440" sldId="302"/>
        </pc:sldMkLst>
        <pc:spChg chg="add del">
          <ac:chgData name="Shumaker, William" userId="7d3a40e7-de5a-4a36-a22a-511c2d77f826" providerId="ADAL" clId="{F7402343-DE54-4B2B-9CD7-AF82D6D02ED5}" dt="2023-08-14T18:45:39.309" v="3" actId="22"/>
          <ac:spMkLst>
            <pc:docMk/>
            <pc:sldMk cId="579505440" sldId="302"/>
            <ac:spMk id="5" creationId="{1A62A2CD-2A44-595E-E040-CF64AE5E90B7}"/>
          </ac:spMkLst>
        </pc:spChg>
        <pc:picChg chg="add del">
          <ac:chgData name="Shumaker, William" userId="7d3a40e7-de5a-4a36-a22a-511c2d77f826" providerId="ADAL" clId="{F7402343-DE54-4B2B-9CD7-AF82D6D02ED5}" dt="2023-08-14T18:45:51.012" v="7" actId="478"/>
          <ac:picMkLst>
            <pc:docMk/>
            <pc:sldMk cId="579505440" sldId="302"/>
            <ac:picMk id="2" creationId="{55B47176-38CA-B6B9-176D-00A54127107A}"/>
          </ac:picMkLst>
        </pc:picChg>
        <pc:picChg chg="add mod">
          <ac:chgData name="Shumaker, William" userId="7d3a40e7-de5a-4a36-a22a-511c2d77f826" providerId="ADAL" clId="{F7402343-DE54-4B2B-9CD7-AF82D6D02ED5}" dt="2023-08-14T18:45:56.011" v="8"/>
          <ac:picMkLst>
            <pc:docMk/>
            <pc:sldMk cId="579505440" sldId="302"/>
            <ac:picMk id="6" creationId="{D96DE673-3F8B-AAE9-4BB9-FFC819CFFAD3}"/>
          </ac:picMkLst>
        </pc:picChg>
      </pc:sldChg>
      <pc:sldChg chg="modSp mod">
        <pc:chgData name="Shumaker, William" userId="7d3a40e7-de5a-4a36-a22a-511c2d77f826" providerId="ADAL" clId="{F7402343-DE54-4B2B-9CD7-AF82D6D02ED5}" dt="2023-08-14T18:45:48.761" v="6"/>
        <pc:sldMkLst>
          <pc:docMk/>
          <pc:sldMk cId="3538688670" sldId="304"/>
        </pc:sldMkLst>
        <pc:spChg chg="mod">
          <ac:chgData name="Shumaker, William" userId="7d3a40e7-de5a-4a36-a22a-511c2d77f826" providerId="ADAL" clId="{F7402343-DE54-4B2B-9CD7-AF82D6D02ED5}" dt="2023-08-14T18:45:48.761" v="6"/>
          <ac:spMkLst>
            <pc:docMk/>
            <pc:sldMk cId="3538688670" sldId="304"/>
            <ac:spMk id="3" creationId="{B941637E-2E94-6546-9B6E-7F74563EF116}"/>
          </ac:spMkLst>
        </pc:spChg>
      </pc:sldChg>
      <pc:sldChg chg="del">
        <pc:chgData name="Shumaker, William" userId="7d3a40e7-de5a-4a36-a22a-511c2d77f826" providerId="ADAL" clId="{F7402343-DE54-4B2B-9CD7-AF82D6D02ED5}" dt="2023-08-14T18:47:31.638" v="11" actId="47"/>
        <pc:sldMkLst>
          <pc:docMk/>
          <pc:sldMk cId="4118900938" sldId="305"/>
        </pc:sldMkLst>
      </pc:sldChg>
      <pc:sldChg chg="modSp mod">
        <pc:chgData name="Shumaker, William" userId="7d3a40e7-de5a-4a36-a22a-511c2d77f826" providerId="ADAL" clId="{F7402343-DE54-4B2B-9CD7-AF82D6D02ED5}" dt="2023-08-14T18:47:45.864" v="22" actId="20577"/>
        <pc:sldMkLst>
          <pc:docMk/>
          <pc:sldMk cId="3094553167" sldId="309"/>
        </pc:sldMkLst>
        <pc:spChg chg="mod">
          <ac:chgData name="Shumaker, William" userId="7d3a40e7-de5a-4a36-a22a-511c2d77f826" providerId="ADAL" clId="{F7402343-DE54-4B2B-9CD7-AF82D6D02ED5}" dt="2023-08-14T18:47:45.864" v="22" actId="20577"/>
          <ac:spMkLst>
            <pc:docMk/>
            <pc:sldMk cId="3094553167" sldId="309"/>
            <ac:spMk id="2" creationId="{4A6B1884-782C-9E48-8BF7-054D16D9C4C9}"/>
          </ac:spMkLst>
        </pc:spChg>
      </pc:sldChg>
      <pc:sldChg chg="del">
        <pc:chgData name="Shumaker, William" userId="7d3a40e7-de5a-4a36-a22a-511c2d77f826" providerId="ADAL" clId="{F7402343-DE54-4B2B-9CD7-AF82D6D02ED5}" dt="2023-08-14T18:46:09.388" v="9" actId="47"/>
        <pc:sldMkLst>
          <pc:docMk/>
          <pc:sldMk cId="3069647260" sldId="322"/>
        </pc:sldMkLst>
      </pc:sldChg>
      <pc:sldChg chg="del">
        <pc:chgData name="Shumaker, William" userId="7d3a40e7-de5a-4a36-a22a-511c2d77f826" providerId="ADAL" clId="{F7402343-DE54-4B2B-9CD7-AF82D6D02ED5}" dt="2023-08-14T18:46:10.205" v="10" actId="47"/>
        <pc:sldMkLst>
          <pc:docMk/>
          <pc:sldMk cId="3437315802" sldId="323"/>
        </pc:sldMkLst>
      </pc:sldChg>
      <pc:sldChg chg="del">
        <pc:chgData name="Shumaker, William" userId="7d3a40e7-de5a-4a36-a22a-511c2d77f826" providerId="ADAL" clId="{F7402343-DE54-4B2B-9CD7-AF82D6D02ED5}" dt="2023-08-14T18:47:32.470" v="12" actId="47"/>
        <pc:sldMkLst>
          <pc:docMk/>
          <pc:sldMk cId="1827396203" sldId="327"/>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8/14/2023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S State St, Grantland Dr and Beverly Dr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6" name="Picture 5">
            <a:extLst>
              <a:ext uri="{FF2B5EF4-FFF2-40B4-BE49-F238E27FC236}">
                <a16:creationId xmlns:a16="http://schemas.microsoft.com/office/drawing/2014/main" id="{D96DE673-3F8B-AAE9-4BB9-FFC819CFFAD3}"/>
              </a:ext>
            </a:extLst>
          </p:cNvPr>
          <p:cNvPicPr>
            <a:picLocks noChangeAspect="1"/>
          </p:cNvPicPr>
          <p:nvPr/>
        </p:nvPicPr>
        <p:blipFill>
          <a:blip r:embed="rId2"/>
          <a:stretch>
            <a:fillRect/>
          </a:stretch>
        </p:blipFill>
        <p:spPr>
          <a:xfrm>
            <a:off x="2066743" y="1112292"/>
            <a:ext cx="5010514" cy="3778724"/>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398010"/>
            <a:ext cx="9144000" cy="590551"/>
          </a:xfrm>
        </p:spPr>
        <p:txBody>
          <a:bodyPr/>
          <a:lstStyle/>
          <a:p>
            <a:pPr algn="ctr"/>
            <a:r>
              <a:rPr lang="en-US" dirty="0"/>
              <a:t>Speed Cushions</a:t>
            </a:r>
            <a:br>
              <a:rPr lang="en-US" dirty="0"/>
            </a:br>
            <a:r>
              <a:rPr lang="en-US" dirty="0"/>
              <a:t>(vertical)</a:t>
            </a:r>
          </a:p>
        </p:txBody>
      </p:sp>
      <p:pic>
        <p:nvPicPr>
          <p:cNvPr id="6" name="Picture 5">
            <a:extLst>
              <a:ext uri="{FF2B5EF4-FFF2-40B4-BE49-F238E27FC236}">
                <a16:creationId xmlns:a16="http://schemas.microsoft.com/office/drawing/2014/main" id="{A9478D81-80DD-442F-9B05-CB60DDBC2E7B}"/>
              </a:ext>
            </a:extLst>
          </p:cNvPr>
          <p:cNvPicPr>
            <a:picLocks noChangeAspect="1"/>
          </p:cNvPicPr>
          <p:nvPr/>
        </p:nvPicPr>
        <p:blipFill>
          <a:blip r:embed="rId2"/>
          <a:stretch>
            <a:fillRect/>
          </a:stretch>
        </p:blipFill>
        <p:spPr>
          <a:xfrm>
            <a:off x="773155" y="1676774"/>
            <a:ext cx="4141076" cy="2514225"/>
          </a:xfrm>
          <a:prstGeom prst="rect">
            <a:avLst/>
          </a:prstGeom>
        </p:spPr>
      </p:pic>
      <p:sp>
        <p:nvSpPr>
          <p:cNvPr id="7" name="TextBox 6">
            <a:extLst>
              <a:ext uri="{FF2B5EF4-FFF2-40B4-BE49-F238E27FC236}">
                <a16:creationId xmlns:a16="http://schemas.microsoft.com/office/drawing/2014/main" id="{C9D45AEF-D6B2-4C07-A648-A8FDA2F28B4C}"/>
              </a:ext>
            </a:extLst>
          </p:cNvPr>
          <p:cNvSpPr txBox="1"/>
          <p:nvPr/>
        </p:nvSpPr>
        <p:spPr>
          <a:xfrm>
            <a:off x="1041009" y="4346917"/>
            <a:ext cx="3453619" cy="461665"/>
          </a:xfrm>
          <a:prstGeom prst="rect">
            <a:avLst/>
          </a:prstGeom>
        </p:spPr>
        <p:txBody>
          <a:bodyPr vert="horz" wrap="square" rtlCol="0">
            <a:spAutoFit/>
          </a:bodyPr>
          <a:lstStyle/>
          <a:p>
            <a:pPr algn="l"/>
            <a:r>
              <a:rPr lang="en-US" sz="1200" dirty="0">
                <a:solidFill>
                  <a:srgbClr val="A9C23F"/>
                </a:solidFill>
              </a:rPr>
              <a:t>*Speed Cushion dimensions vary based on roadway dimensions</a:t>
            </a:r>
          </a:p>
        </p:txBody>
      </p:sp>
      <p:pic>
        <p:nvPicPr>
          <p:cNvPr id="1026" name="Picture 2">
            <a:extLst>
              <a:ext uri="{FF2B5EF4-FFF2-40B4-BE49-F238E27FC236}">
                <a16:creationId xmlns:a16="http://schemas.microsoft.com/office/drawing/2014/main" id="{B29C6B01-619E-4086-BAAB-B6F5281B0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14232" y="1676773"/>
            <a:ext cx="3435712" cy="251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66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288388" y="2186613"/>
            <a:ext cx="4360984" cy="3046918"/>
          </a:xfrm>
        </p:spPr>
        <p:txBody>
          <a:bodyPr/>
          <a:lstStyle/>
          <a:p>
            <a:pPr marL="342900" indent="-342900">
              <a:buFont typeface="Arial" panose="020B0604020202020204" pitchFamily="34" charset="0"/>
              <a:buChar char="•"/>
            </a:pPr>
            <a:r>
              <a:rPr lang="en-US" sz="1750" dirty="0"/>
              <a:t>Can be as effective as speed humps</a:t>
            </a:r>
          </a:p>
          <a:p>
            <a:pPr marL="342900" indent="-342900">
              <a:buFont typeface="Arial" panose="020B0604020202020204" pitchFamily="34" charset="0"/>
              <a:buChar char="•"/>
            </a:pPr>
            <a:r>
              <a:rPr lang="en-US" sz="1750" dirty="0"/>
              <a:t>Relatively low impact installation timeline, but slightly slower than a standard hump as more labor is required</a:t>
            </a:r>
          </a:p>
          <a:p>
            <a:pPr marL="342900" indent="-342900">
              <a:buFont typeface="Arial" panose="020B0604020202020204" pitchFamily="34" charset="0"/>
              <a:buChar char="•"/>
            </a:pPr>
            <a:r>
              <a:rPr lang="en-US" sz="1750" dirty="0"/>
              <a:t>Versatile placement options based on compact footprint</a:t>
            </a:r>
          </a:p>
          <a:p>
            <a:pPr marL="342900" indent="-342900">
              <a:buFont typeface="Arial" panose="020B0604020202020204" pitchFamily="34" charset="0"/>
              <a:buChar char="•"/>
            </a:pPr>
            <a:r>
              <a:rPr lang="en-US" sz="1750" dirty="0"/>
              <a:t>Slightly faster emergency service’s response times due to tire slits for larger vehicles</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703198"/>
            <a:ext cx="2112248" cy="477962"/>
          </a:xfrm>
        </p:spPr>
        <p:txBody>
          <a:bodyPr/>
          <a:lstStyle/>
          <a:p>
            <a:r>
              <a:rPr lang="en-US" sz="2400" u="sng" dirty="0"/>
              <a:t>Pros</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63715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82875" y="2186613"/>
            <a:ext cx="3593206" cy="2233945"/>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sz="1750"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sz="1750" dirty="0">
                <a:latin typeface="Arial" panose="020B0604020202020204" pitchFamily="34" charset="0"/>
              </a:rPr>
              <a:t>Reduced driving comfort</a:t>
            </a:r>
          </a:p>
          <a:p>
            <a:pPr marL="342900" indent="-342900">
              <a:spcBef>
                <a:spcPts val="984"/>
              </a:spcBef>
              <a:buFont typeface="Arial" panose="020B0604020202020204" pitchFamily="34" charset="0"/>
              <a:buChar char="•"/>
            </a:pPr>
            <a:r>
              <a:rPr lang="en-US" sz="1750" dirty="0">
                <a:latin typeface="Arial" panose="020B0604020202020204" pitchFamily="34" charset="0"/>
              </a:rPr>
              <a:t>There is still some level of delay to emergency service’s response times when compared with no treatment</a:t>
            </a:r>
            <a:endParaRPr lang="en-US" sz="2800" dirty="0">
              <a:solidFill>
                <a:srgbClr val="A9C23F"/>
              </a:solidFill>
            </a:endParaRPr>
          </a:p>
        </p:txBody>
      </p:sp>
      <p:sp>
        <p:nvSpPr>
          <p:cNvPr id="7" name="Title 3">
            <a:extLst>
              <a:ext uri="{FF2B5EF4-FFF2-40B4-BE49-F238E27FC236}">
                <a16:creationId xmlns:a16="http://schemas.microsoft.com/office/drawing/2014/main" id="{2D01A2CE-C9C7-411A-9F72-C5F498547C3A}"/>
              </a:ext>
            </a:extLst>
          </p:cNvPr>
          <p:cNvSpPr>
            <a:spLocks noGrp="1"/>
          </p:cNvSpPr>
          <p:nvPr>
            <p:ph type="title"/>
          </p:nvPr>
        </p:nvSpPr>
        <p:spPr>
          <a:xfrm>
            <a:off x="0" y="383382"/>
            <a:ext cx="9144000" cy="590550"/>
          </a:xfrm>
        </p:spPr>
        <p:txBody>
          <a:bodyPr/>
          <a:lstStyle/>
          <a:p>
            <a:pPr algn="ctr"/>
            <a:r>
              <a:rPr lang="en-US" dirty="0"/>
              <a:t>Speed Cushions</a:t>
            </a:r>
            <a:br>
              <a:rPr lang="en-US" dirty="0"/>
            </a:br>
            <a:r>
              <a:rPr lang="en-US" dirty="0"/>
              <a:t>(vertical)</a:t>
            </a:r>
          </a:p>
        </p:txBody>
      </p:sp>
    </p:spTree>
    <p:extLst>
      <p:ext uri="{BB962C8B-B14F-4D97-AF65-F5344CB8AC3E}">
        <p14:creationId xmlns:p14="http://schemas.microsoft.com/office/powerpoint/2010/main" val="128127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S State St.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CA8A4372-738E-4332-A772-CDA512FF18DF}"/>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0496F63C-79C0-4647-BE4C-013867DE329C}"/>
</file>

<file path=docProps/app.xml><?xml version="1.0" encoding="utf-8"?>
<Properties xmlns="http://schemas.openxmlformats.org/officeDocument/2006/extended-properties" xmlns:vt="http://schemas.openxmlformats.org/officeDocument/2006/docPropsVTypes">
  <Template/>
  <TotalTime>21457</TotalTime>
  <Words>322</Words>
  <Application>Microsoft Office PowerPoint</Application>
  <PresentationFormat>On-screen Show (16:9)</PresentationFormat>
  <Paragraphs>30</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Cushions (vertical)</vt:lpstr>
      <vt:lpstr>Speed Cushions (vertical)</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2023-08-14T18:47:49Z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