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6"/>
  </p:notesMasterIdLst>
  <p:handoutMasterIdLst>
    <p:handoutMasterId r:id="rId17"/>
  </p:handoutMasterIdLst>
  <p:sldIdLst>
    <p:sldId id="317" r:id="rId6"/>
    <p:sldId id="304" r:id="rId7"/>
    <p:sldId id="302" r:id="rId8"/>
    <p:sldId id="300" r:id="rId9"/>
    <p:sldId id="301" r:id="rId10"/>
    <p:sldId id="305" r:id="rId11"/>
    <p:sldId id="327" r:id="rId12"/>
    <p:sldId id="325" r:id="rId13"/>
    <p:sldId id="326" r:id="rId14"/>
    <p:sldId id="30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6A601-3F49-4FD0-940C-B765C18D8C9A}" v="2" dt="2023-08-14T19:04:21.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2D36A601-3F49-4FD0-940C-B765C18D8C9A}"/>
    <pc:docChg chg="custSel addSld delSld modSld">
      <pc:chgData name="Shumaker, William" userId="7d3a40e7-de5a-4a36-a22a-511c2d77f826" providerId="ADAL" clId="{2D36A601-3F49-4FD0-940C-B765C18D8C9A}" dt="2023-08-14T19:06:50.297" v="547" actId="20577"/>
      <pc:docMkLst>
        <pc:docMk/>
      </pc:docMkLst>
      <pc:sldChg chg="add">
        <pc:chgData name="Shumaker, William" userId="7d3a40e7-de5a-4a36-a22a-511c2d77f826" providerId="ADAL" clId="{2D36A601-3F49-4FD0-940C-B765C18D8C9A}" dt="2023-08-14T19:04:21.404" v="3"/>
        <pc:sldMkLst>
          <pc:docMk/>
          <pc:sldMk cId="113204807" sldId="300"/>
        </pc:sldMkLst>
      </pc:sldChg>
      <pc:sldChg chg="add">
        <pc:chgData name="Shumaker, William" userId="7d3a40e7-de5a-4a36-a22a-511c2d77f826" providerId="ADAL" clId="{2D36A601-3F49-4FD0-940C-B765C18D8C9A}" dt="2023-08-14T19:04:21.404" v="3"/>
        <pc:sldMkLst>
          <pc:docMk/>
          <pc:sldMk cId="3921702044" sldId="301"/>
        </pc:sldMkLst>
      </pc:sldChg>
      <pc:sldChg chg="addSp delSp modSp mod">
        <pc:chgData name="Shumaker, William" userId="7d3a40e7-de5a-4a36-a22a-511c2d77f826" providerId="ADAL" clId="{2D36A601-3F49-4FD0-940C-B765C18D8C9A}" dt="2023-08-14T19:03:50.554" v="2"/>
        <pc:sldMkLst>
          <pc:docMk/>
          <pc:sldMk cId="579505440" sldId="302"/>
        </pc:sldMkLst>
        <pc:picChg chg="del">
          <ac:chgData name="Shumaker, William" userId="7d3a40e7-de5a-4a36-a22a-511c2d77f826" providerId="ADAL" clId="{2D36A601-3F49-4FD0-940C-B765C18D8C9A}" dt="2023-08-14T19:03:50.303" v="1" actId="478"/>
          <ac:picMkLst>
            <pc:docMk/>
            <pc:sldMk cId="579505440" sldId="302"/>
            <ac:picMk id="2" creationId="{55B47176-38CA-B6B9-176D-00A54127107A}"/>
          </ac:picMkLst>
        </pc:picChg>
        <pc:picChg chg="add mod">
          <ac:chgData name="Shumaker, William" userId="7d3a40e7-de5a-4a36-a22a-511c2d77f826" providerId="ADAL" clId="{2D36A601-3F49-4FD0-940C-B765C18D8C9A}" dt="2023-08-14T19:03:50.554" v="2"/>
          <ac:picMkLst>
            <pc:docMk/>
            <pc:sldMk cId="579505440" sldId="302"/>
            <ac:picMk id="3" creationId="{4FE692C6-459E-35BD-D9F3-93A87F4EF0AD}"/>
          </ac:picMkLst>
        </pc:picChg>
      </pc:sldChg>
      <pc:sldChg chg="modSp mod">
        <pc:chgData name="Shumaker, William" userId="7d3a40e7-de5a-4a36-a22a-511c2d77f826" providerId="ADAL" clId="{2D36A601-3F49-4FD0-940C-B765C18D8C9A}" dt="2023-08-14T19:03:44.426" v="0"/>
        <pc:sldMkLst>
          <pc:docMk/>
          <pc:sldMk cId="3538688670" sldId="304"/>
        </pc:sldMkLst>
        <pc:spChg chg="mod">
          <ac:chgData name="Shumaker, William" userId="7d3a40e7-de5a-4a36-a22a-511c2d77f826" providerId="ADAL" clId="{2D36A601-3F49-4FD0-940C-B765C18D8C9A}" dt="2023-08-14T19:03:44.426" v="0"/>
          <ac:spMkLst>
            <pc:docMk/>
            <pc:sldMk cId="3538688670" sldId="304"/>
            <ac:spMk id="3" creationId="{B941637E-2E94-6546-9B6E-7F74563EF116}"/>
          </ac:spMkLst>
        </pc:spChg>
      </pc:sldChg>
      <pc:sldChg chg="modSp mod">
        <pc:chgData name="Shumaker, William" userId="7d3a40e7-de5a-4a36-a22a-511c2d77f826" providerId="ADAL" clId="{2D36A601-3F49-4FD0-940C-B765C18D8C9A}" dt="2023-08-14T19:05:05.783" v="203" actId="20577"/>
        <pc:sldMkLst>
          <pc:docMk/>
          <pc:sldMk cId="4118900938" sldId="305"/>
        </pc:sldMkLst>
        <pc:spChg chg="mod">
          <ac:chgData name="Shumaker, William" userId="7d3a40e7-de5a-4a36-a22a-511c2d77f826" providerId="ADAL" clId="{2D36A601-3F49-4FD0-940C-B765C18D8C9A}" dt="2023-08-14T19:05:05.783" v="203" actId="20577"/>
          <ac:spMkLst>
            <pc:docMk/>
            <pc:sldMk cId="4118900938" sldId="305"/>
            <ac:spMk id="3" creationId="{B980361A-9700-E74F-AD95-A5A659FB3537}"/>
          </ac:spMkLst>
        </pc:spChg>
      </pc:sldChg>
      <pc:sldChg chg="modSp mod">
        <pc:chgData name="Shumaker, William" userId="7d3a40e7-de5a-4a36-a22a-511c2d77f826" providerId="ADAL" clId="{2D36A601-3F49-4FD0-940C-B765C18D8C9A}" dt="2023-08-14T19:06:50.297" v="547" actId="20577"/>
        <pc:sldMkLst>
          <pc:docMk/>
          <pc:sldMk cId="3094553167" sldId="309"/>
        </pc:sldMkLst>
        <pc:spChg chg="mod">
          <ac:chgData name="Shumaker, William" userId="7d3a40e7-de5a-4a36-a22a-511c2d77f826" providerId="ADAL" clId="{2D36A601-3F49-4FD0-940C-B765C18D8C9A}" dt="2023-08-14T19:06:50.297" v="547" actId="20577"/>
          <ac:spMkLst>
            <pc:docMk/>
            <pc:sldMk cId="3094553167" sldId="309"/>
            <ac:spMk id="2" creationId="{4A6B1884-782C-9E48-8BF7-054D16D9C4C9}"/>
          </ac:spMkLst>
        </pc:spChg>
      </pc:sldChg>
      <pc:sldChg chg="del">
        <pc:chgData name="Shumaker, William" userId="7d3a40e7-de5a-4a36-a22a-511c2d77f826" providerId="ADAL" clId="{2D36A601-3F49-4FD0-940C-B765C18D8C9A}" dt="2023-08-14T19:04:23.375" v="4" actId="47"/>
        <pc:sldMkLst>
          <pc:docMk/>
          <pc:sldMk cId="3143667793" sldId="315"/>
        </pc:sldMkLst>
      </pc:sldChg>
      <pc:sldChg chg="del">
        <pc:chgData name="Shumaker, William" userId="7d3a40e7-de5a-4a36-a22a-511c2d77f826" providerId="ADAL" clId="{2D36A601-3F49-4FD0-940C-B765C18D8C9A}" dt="2023-08-14T19:04:23.764" v="5" actId="47"/>
        <pc:sldMkLst>
          <pc:docMk/>
          <pc:sldMk cId="1281272419" sldId="316"/>
        </pc:sldMkLst>
      </pc:sldChg>
      <pc:sldChg chg="del">
        <pc:chgData name="Shumaker, William" userId="7d3a40e7-de5a-4a36-a22a-511c2d77f826" providerId="ADAL" clId="{2D36A601-3F49-4FD0-940C-B765C18D8C9A}" dt="2023-08-14T19:04:24.191" v="6" actId="47"/>
        <pc:sldMkLst>
          <pc:docMk/>
          <pc:sldMk cId="3069647260" sldId="322"/>
        </pc:sldMkLst>
      </pc:sldChg>
      <pc:sldChg chg="del">
        <pc:chgData name="Shumaker, William" userId="7d3a40e7-de5a-4a36-a22a-511c2d77f826" providerId="ADAL" clId="{2D36A601-3F49-4FD0-940C-B765C18D8C9A}" dt="2023-08-14T19:04:24.748" v="7" actId="47"/>
        <pc:sldMkLst>
          <pc:docMk/>
          <pc:sldMk cId="3437315802" sldId="323"/>
        </pc:sldMkLst>
      </pc:sldChg>
      <pc:sldChg chg="modSp mod">
        <pc:chgData name="Shumaker, William" userId="7d3a40e7-de5a-4a36-a22a-511c2d77f826" providerId="ADAL" clId="{2D36A601-3F49-4FD0-940C-B765C18D8C9A}" dt="2023-08-14T19:06:39.098" v="535" actId="20577"/>
        <pc:sldMkLst>
          <pc:docMk/>
          <pc:sldMk cId="1827396203" sldId="327"/>
        </pc:sldMkLst>
        <pc:spChg chg="mod">
          <ac:chgData name="Shumaker, William" userId="7d3a40e7-de5a-4a36-a22a-511c2d77f826" providerId="ADAL" clId="{2D36A601-3F49-4FD0-940C-B765C18D8C9A}" dt="2023-08-14T19:06:39.098" v="535" actId="20577"/>
          <ac:spMkLst>
            <pc:docMk/>
            <pc:sldMk cId="1827396203" sldId="327"/>
            <ac:spMk id="3" creationId="{B980361A-9700-E74F-AD95-A5A659FB3537}"/>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8/14/2023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a:t>
            </a:r>
            <a:r>
              <a:rPr lang="en-US"/>
              <a:t>St George Rd.  </a:t>
            </a:r>
            <a:r>
              <a:rPr lang="en-US" dirty="0"/>
              <a:t>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Beverly Dr, Rose Ln, and Grantland Dr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4FE692C6-459E-35BD-D9F3-93A87F4EF0AD}"/>
              </a:ext>
            </a:extLst>
          </p:cNvPr>
          <p:cNvPicPr>
            <a:picLocks noChangeAspect="1"/>
          </p:cNvPicPr>
          <p:nvPr/>
        </p:nvPicPr>
        <p:blipFill>
          <a:blip r:embed="rId2"/>
          <a:stretch>
            <a:fillRect/>
          </a:stretch>
        </p:blipFill>
        <p:spPr>
          <a:xfrm>
            <a:off x="2164812" y="1178092"/>
            <a:ext cx="4814376" cy="3596334"/>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1" y="391328"/>
            <a:ext cx="9144000" cy="590551"/>
          </a:xfrm>
        </p:spPr>
        <p:txBody>
          <a:bodyPr/>
          <a:lstStyle/>
          <a:p>
            <a:pPr algn="ctr"/>
            <a:r>
              <a:rPr lang="en-US" dirty="0"/>
              <a:t>Speed Humps</a:t>
            </a:r>
            <a:br>
              <a:rPr lang="en-US" dirty="0"/>
            </a:br>
            <a:r>
              <a:rPr lang="en-US" dirty="0"/>
              <a:t>(vertical)</a:t>
            </a:r>
          </a:p>
        </p:txBody>
      </p:sp>
      <p:pic>
        <p:nvPicPr>
          <p:cNvPr id="22" name="Picture Placeholder 21">
            <a:extLst>
              <a:ext uri="{FF2B5EF4-FFF2-40B4-BE49-F238E27FC236}">
                <a16:creationId xmlns:a16="http://schemas.microsoft.com/office/drawing/2014/main" id="{A3C68716-289B-4356-9B25-0CB13659BBAC}"/>
              </a:ext>
            </a:extLst>
          </p:cNvPr>
          <p:cNvPicPr>
            <a:picLocks noGrp="1" noChangeAspect="1"/>
          </p:cNvPicPr>
          <p:nvPr>
            <p:ph type="pic" sz="quarter" idx="10"/>
          </p:nvPr>
        </p:nvPicPr>
        <p:blipFill rotWithShape="1">
          <a:blip r:embed="rId2"/>
          <a:srcRect l="55" b="4559"/>
          <a:stretch/>
        </p:blipFill>
        <p:spPr>
          <a:xfrm>
            <a:off x="1148510" y="1573698"/>
            <a:ext cx="6846977" cy="3360291"/>
          </a:xfrm>
        </p:spPr>
      </p:pic>
    </p:spTree>
    <p:extLst>
      <p:ext uri="{BB962C8B-B14F-4D97-AF65-F5344CB8AC3E}">
        <p14:creationId xmlns:p14="http://schemas.microsoft.com/office/powerpoint/2010/main" val="11320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Humps</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392170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The neighborhood commented on motorcycles being a problem and preferred speed humps over speed cushions</a:t>
            </a:r>
          </a:p>
          <a:p>
            <a:pPr marL="800100" lvl="1" indent="-342900">
              <a:buFont typeface="Arial" panose="020B0604020202020204" pitchFamily="34" charset="0"/>
              <a:buChar char="•"/>
            </a:pPr>
            <a:r>
              <a:rPr lang="en-US" dirty="0"/>
              <a:t>Staff evaluated and is recommending speed humps based on the neighborhood’s comments</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A few neighbors commented on the current 35 mph speed limit</a:t>
            </a:r>
          </a:p>
          <a:p>
            <a:pPr marL="800100" lvl="1" indent="-342900">
              <a:buFont typeface="Arial" panose="020B0604020202020204" pitchFamily="34" charset="0"/>
              <a:buChar char="•"/>
            </a:pPr>
            <a:r>
              <a:rPr lang="en-US" dirty="0"/>
              <a:t>Staff evaluated and confirmed.  With all traffic calming projects, the speed limit is reduced along with the project installation.  A key component of this traffic calming project will be setting the speed limit at 25 mph in addition to the proposed speed humps</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182739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07747ECC-9377-4F98-AB4F-0383E06EB696}"/>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99DBC26D-DC28-45A5-A0B0-453782DB5E77}"/>
</file>

<file path=docProps/app.xml><?xml version="1.0" encoding="utf-8"?>
<Properties xmlns="http://schemas.openxmlformats.org/officeDocument/2006/extended-properties" xmlns:vt="http://schemas.openxmlformats.org/officeDocument/2006/docPropsVTypes">
  <Template/>
  <TotalTime>21458</TotalTime>
  <Words>376</Words>
  <Application>Microsoft Office PowerPoint</Application>
  <PresentationFormat>On-screen Show (16:9)</PresentationFormat>
  <Paragraphs>34</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Humps (vertical)</vt:lpstr>
      <vt:lpstr>Speed Humps (vertical)</vt:lpstr>
      <vt:lpstr>Design Comments from the Neighborhood</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2023-08-14T19:06:51Z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