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16"/>
  </p:notesMasterIdLst>
  <p:handoutMasterIdLst>
    <p:handoutMasterId r:id="rId17"/>
  </p:handoutMasterIdLst>
  <p:sldIdLst>
    <p:sldId id="317" r:id="rId6"/>
    <p:sldId id="304" r:id="rId7"/>
    <p:sldId id="302" r:id="rId8"/>
    <p:sldId id="300" r:id="rId9"/>
    <p:sldId id="301" r:id="rId10"/>
    <p:sldId id="305" r:id="rId11"/>
    <p:sldId id="327" r:id="rId12"/>
    <p:sldId id="325" r:id="rId13"/>
    <p:sldId id="326" r:id="rId14"/>
    <p:sldId id="309"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2">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maker, William" initials="SW" lastIdx="1" clrIdx="0">
    <p:extLst>
      <p:ext uri="{19B8F6BF-5375-455C-9EA6-DF929625EA0E}">
        <p15:presenceInfo xmlns:p15="http://schemas.microsoft.com/office/powerpoint/2012/main" userId="S-1-5-21-144716863-1917021760-1863928812-77217" providerId="AD"/>
      </p:ext>
    </p:extLst>
  </p:cmAuthor>
  <p:cmAuthor id="2" name="Upchurch, Jimmy" initials="UJ" lastIdx="1" clrIdx="1">
    <p:extLst>
      <p:ext uri="{19B8F6BF-5375-455C-9EA6-DF929625EA0E}">
        <p15:presenceInfo xmlns:p15="http://schemas.microsoft.com/office/powerpoint/2012/main" userId="S-1-5-21-144716863-1917021760-1863928812-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A00"/>
    <a:srgbClr val="A9C23F"/>
    <a:srgbClr val="004A53"/>
    <a:srgbClr val="A7C140"/>
    <a:srgbClr val="01426A"/>
    <a:srgbClr val="29282A"/>
    <a:srgbClr val="414042"/>
    <a:srgbClr val="27AAE1"/>
    <a:srgbClr val="66CCFF"/>
    <a:srgbClr val="D59E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7A7789-728D-4445-AE07-5E4D37202F22}" v="2" dt="2023-08-14T20:16:30.5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24" autoAdjust="0"/>
    <p:restoredTop sz="93407" autoAdjust="0"/>
  </p:normalViewPr>
  <p:slideViewPr>
    <p:cSldViewPr snapToGrid="0" snapToObjects="1" showGuides="1">
      <p:cViewPr varScale="1">
        <p:scale>
          <a:sx n="72" d="100"/>
          <a:sy n="72" d="100"/>
        </p:scale>
        <p:origin x="60" y="1218"/>
      </p:cViewPr>
      <p:guideLst>
        <p:guide orient="horz" pos="772"/>
        <p:guide pos="2880"/>
      </p:guideLst>
    </p:cSldViewPr>
  </p:slideViewPr>
  <p:notesTextViewPr>
    <p:cViewPr>
      <p:scale>
        <a:sx n="100" d="100"/>
        <a:sy n="100" d="100"/>
      </p:scale>
      <p:origin x="0" y="0"/>
    </p:cViewPr>
  </p:notesTextViewPr>
  <p:sorterViewPr>
    <p:cViewPr>
      <p:scale>
        <a:sx n="100" d="100"/>
        <a:sy n="100" d="100"/>
      </p:scale>
      <p:origin x="0" y="2194"/>
    </p:cViewPr>
  </p:sorterViewPr>
  <p:notesViewPr>
    <p:cSldViewPr snapToGrid="0" snapToObjects="1">
      <p:cViewPr varScale="1">
        <p:scale>
          <a:sx n="120" d="100"/>
          <a:sy n="120" d="100"/>
        </p:scale>
        <p:origin x="406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maker, William" userId="7d3a40e7-de5a-4a36-a22a-511c2d77f826" providerId="ADAL" clId="{AD3E2F78-6E48-4824-B532-8311D709B312}"/>
    <pc:docChg chg="undo custSel addSld delSld modSld">
      <pc:chgData name="Shumaker, William" userId="7d3a40e7-de5a-4a36-a22a-511c2d77f826" providerId="ADAL" clId="{AD3E2F78-6E48-4824-B532-8311D709B312}" dt="2021-04-07T19:09:33.848" v="4076" actId="20577"/>
      <pc:docMkLst>
        <pc:docMk/>
      </pc:docMkLst>
      <pc:sldChg chg="modSp mod">
        <pc:chgData name="Shumaker, William" userId="7d3a40e7-de5a-4a36-a22a-511c2d77f826" providerId="ADAL" clId="{AD3E2F78-6E48-4824-B532-8311D709B312}" dt="2021-04-07T19:06:10.323" v="4041" actId="20577"/>
        <pc:sldMkLst>
          <pc:docMk/>
          <pc:sldMk cId="4075715707" sldId="298"/>
        </pc:sldMkLst>
        <pc:spChg chg="mod">
          <ac:chgData name="Shumaker, William" userId="7d3a40e7-de5a-4a36-a22a-511c2d77f826" providerId="ADAL" clId="{AD3E2F78-6E48-4824-B532-8311D709B312}" dt="2021-04-07T19:06:10.323" v="4041" actId="20577"/>
          <ac:spMkLst>
            <pc:docMk/>
            <pc:sldMk cId="4075715707" sldId="298"/>
            <ac:spMk id="2" creationId="{1226EAF4-DC33-2043-84BD-D8375063F130}"/>
          </ac:spMkLst>
        </pc:spChg>
        <pc:spChg chg="mod">
          <ac:chgData name="Shumaker, William" userId="7d3a40e7-de5a-4a36-a22a-511c2d77f826" providerId="ADAL" clId="{AD3E2F78-6E48-4824-B532-8311D709B312}" dt="2021-04-07T18:27:11.971" v="1019" actId="20577"/>
          <ac:spMkLst>
            <pc:docMk/>
            <pc:sldMk cId="4075715707" sldId="298"/>
            <ac:spMk id="4" creationId="{B9FD4A87-1F82-7B47-AC2B-89DC850F45B5}"/>
          </ac:spMkLst>
        </pc:spChg>
      </pc:sldChg>
      <pc:sldChg chg="del">
        <pc:chgData name="Shumaker, William" userId="7d3a40e7-de5a-4a36-a22a-511c2d77f826" providerId="ADAL" clId="{AD3E2F78-6E48-4824-B532-8311D709B312}" dt="2021-04-07T18:29:37.608" v="1296" actId="47"/>
        <pc:sldMkLst>
          <pc:docMk/>
          <pc:sldMk cId="2634920696" sldId="299"/>
        </pc:sldMkLst>
      </pc:sldChg>
      <pc:sldChg chg="modSp mod">
        <pc:chgData name="Shumaker, William" userId="7d3a40e7-de5a-4a36-a22a-511c2d77f826" providerId="ADAL" clId="{AD3E2F78-6E48-4824-B532-8311D709B312}" dt="2021-04-07T18:42:09.732" v="1979" actId="20577"/>
        <pc:sldMkLst>
          <pc:docMk/>
          <pc:sldMk cId="3921702044" sldId="301"/>
        </pc:sldMkLst>
        <pc:spChg chg="mod">
          <ac:chgData name="Shumaker, William" userId="7d3a40e7-de5a-4a36-a22a-511c2d77f826" providerId="ADAL" clId="{AD3E2F78-6E48-4824-B532-8311D709B312}" dt="2021-04-07T18:31:20.724" v="1438" actId="313"/>
          <ac:spMkLst>
            <pc:docMk/>
            <pc:sldMk cId="3921702044" sldId="301"/>
            <ac:spMk id="2" creationId="{8DDB5DA9-7D63-D945-B04D-D73B4826852C}"/>
          </ac:spMkLst>
        </pc:spChg>
        <pc:spChg chg="mod">
          <ac:chgData name="Shumaker, William" userId="7d3a40e7-de5a-4a36-a22a-511c2d77f826" providerId="ADAL" clId="{AD3E2F78-6E48-4824-B532-8311D709B312}" dt="2021-04-07T18:42:09.732" v="1979" actId="20577"/>
          <ac:spMkLst>
            <pc:docMk/>
            <pc:sldMk cId="3921702044" sldId="301"/>
            <ac:spMk id="6" creationId="{7EBCC2DD-E9B1-4C16-B212-4CC551A42778}"/>
          </ac:spMkLst>
        </pc:spChg>
      </pc:sldChg>
      <pc:sldChg chg="addSp delSp modSp mod">
        <pc:chgData name="Shumaker, William" userId="7d3a40e7-de5a-4a36-a22a-511c2d77f826" providerId="ADAL" clId="{AD3E2F78-6E48-4824-B532-8311D709B312}" dt="2021-04-07T18:44:29.425" v="2149" actId="1076"/>
        <pc:sldMkLst>
          <pc:docMk/>
          <pc:sldMk cId="579505440" sldId="302"/>
        </pc:sldMkLst>
        <pc:spChg chg="del">
          <ac:chgData name="Shumaker, William" userId="7d3a40e7-de5a-4a36-a22a-511c2d77f826" providerId="ADAL" clId="{AD3E2F78-6E48-4824-B532-8311D709B312}" dt="2021-04-07T18:43:35.427" v="2144" actId="21"/>
          <ac:spMkLst>
            <pc:docMk/>
            <pc:sldMk cId="579505440" sldId="302"/>
            <ac:spMk id="2" creationId="{19131618-F357-D241-BC02-B3C6B499151C}"/>
          </ac:spMkLst>
        </pc:spChg>
        <pc:spChg chg="mod">
          <ac:chgData name="Shumaker, William" userId="7d3a40e7-de5a-4a36-a22a-511c2d77f826" providerId="ADAL" clId="{AD3E2F78-6E48-4824-B532-8311D709B312}" dt="2021-04-07T18:43:31.584" v="2143" actId="20577"/>
          <ac:spMkLst>
            <pc:docMk/>
            <pc:sldMk cId="579505440" sldId="302"/>
            <ac:spMk id="4" creationId="{F1474285-75DD-BA43-BEC8-16C19DD213AB}"/>
          </ac:spMkLst>
        </pc:spChg>
        <pc:spChg chg="add del mod">
          <ac:chgData name="Shumaker, William" userId="7d3a40e7-de5a-4a36-a22a-511c2d77f826" providerId="ADAL" clId="{AD3E2F78-6E48-4824-B532-8311D709B312}" dt="2021-04-07T18:43:39.336" v="2145" actId="21"/>
          <ac:spMkLst>
            <pc:docMk/>
            <pc:sldMk cId="579505440" sldId="302"/>
            <ac:spMk id="5" creationId="{95D9B671-7F26-4D75-81A5-38094142A5B6}"/>
          </ac:spMkLst>
        </pc:spChg>
        <pc:picChg chg="add mod">
          <ac:chgData name="Shumaker, William" userId="7d3a40e7-de5a-4a36-a22a-511c2d77f826" providerId="ADAL" clId="{AD3E2F78-6E48-4824-B532-8311D709B312}" dt="2021-04-07T18:44:29.425" v="2149" actId="1076"/>
          <ac:picMkLst>
            <pc:docMk/>
            <pc:sldMk cId="579505440" sldId="302"/>
            <ac:picMk id="6" creationId="{EF710ABD-10D6-4A36-A67A-B7727ED4F912}"/>
          </ac:picMkLst>
        </pc:picChg>
      </pc:sldChg>
      <pc:sldChg chg="delSp modSp mod">
        <pc:chgData name="Shumaker, William" userId="7d3a40e7-de5a-4a36-a22a-511c2d77f826" providerId="ADAL" clId="{AD3E2F78-6E48-4824-B532-8311D709B312}" dt="2021-04-07T18:54:59.327" v="2645" actId="20577"/>
        <pc:sldMkLst>
          <pc:docMk/>
          <pc:sldMk cId="4026495361" sldId="303"/>
        </pc:sldMkLst>
        <pc:spChg chg="mod">
          <ac:chgData name="Shumaker, William" userId="7d3a40e7-de5a-4a36-a22a-511c2d77f826" providerId="ADAL" clId="{AD3E2F78-6E48-4824-B532-8311D709B312}" dt="2021-04-07T18:54:59.327" v="2645" actId="20577"/>
          <ac:spMkLst>
            <pc:docMk/>
            <pc:sldMk cId="4026495361" sldId="303"/>
            <ac:spMk id="2" creationId="{2A1EFB98-6382-6840-B249-F2A8295CD362}"/>
          </ac:spMkLst>
        </pc:spChg>
        <pc:spChg chg="mod">
          <ac:chgData name="Shumaker, William" userId="7d3a40e7-de5a-4a36-a22a-511c2d77f826" providerId="ADAL" clId="{AD3E2F78-6E48-4824-B532-8311D709B312}" dt="2021-04-07T18:45:02.906" v="2163" actId="20577"/>
          <ac:spMkLst>
            <pc:docMk/>
            <pc:sldMk cId="4026495361" sldId="303"/>
            <ac:spMk id="4" creationId="{56186794-2571-524E-B2A2-355BF814CD7D}"/>
          </ac:spMkLst>
        </pc:spChg>
        <pc:picChg chg="del">
          <ac:chgData name="Shumaker, William" userId="7d3a40e7-de5a-4a36-a22a-511c2d77f826" providerId="ADAL" clId="{AD3E2F78-6E48-4824-B532-8311D709B312}" dt="2021-04-07T18:45:05.677" v="2164" actId="478"/>
          <ac:picMkLst>
            <pc:docMk/>
            <pc:sldMk cId="4026495361" sldId="303"/>
            <ac:picMk id="7" creationId="{173336F6-2341-49DD-A17C-A45816AF1B97}"/>
          </ac:picMkLst>
        </pc:picChg>
      </pc:sldChg>
      <pc:sldChg chg="delSp modSp mod">
        <pc:chgData name="Shumaker, William" userId="7d3a40e7-de5a-4a36-a22a-511c2d77f826" providerId="ADAL" clId="{AD3E2F78-6E48-4824-B532-8311D709B312}" dt="2021-04-07T19:09:33.848" v="4076" actId="20577"/>
        <pc:sldMkLst>
          <pc:docMk/>
          <pc:sldMk cId="3538688670" sldId="304"/>
        </pc:sldMkLst>
        <pc:spChg chg="mod">
          <ac:chgData name="Shumaker, William" userId="7d3a40e7-de5a-4a36-a22a-511c2d77f826" providerId="ADAL" clId="{AD3E2F78-6E48-4824-B532-8311D709B312}" dt="2021-04-07T18:56:25.213" v="2658" actId="20577"/>
          <ac:spMkLst>
            <pc:docMk/>
            <pc:sldMk cId="3538688670" sldId="304"/>
            <ac:spMk id="2" creationId="{900A608F-22B9-1F4D-8DED-E426086AEA35}"/>
          </ac:spMkLst>
        </pc:spChg>
        <pc:spChg chg="mod">
          <ac:chgData name="Shumaker, William" userId="7d3a40e7-de5a-4a36-a22a-511c2d77f826" providerId="ADAL" clId="{AD3E2F78-6E48-4824-B532-8311D709B312}" dt="2021-04-07T19:09:33.848" v="4076" actId="20577"/>
          <ac:spMkLst>
            <pc:docMk/>
            <pc:sldMk cId="3538688670" sldId="304"/>
            <ac:spMk id="3" creationId="{B941637E-2E94-6546-9B6E-7F74563EF116}"/>
          </ac:spMkLst>
        </pc:spChg>
        <pc:picChg chg="del">
          <ac:chgData name="Shumaker, William" userId="7d3a40e7-de5a-4a36-a22a-511c2d77f826" providerId="ADAL" clId="{AD3E2F78-6E48-4824-B532-8311D709B312}" dt="2021-04-07T18:56:05.342" v="2646" actId="478"/>
          <ac:picMkLst>
            <pc:docMk/>
            <pc:sldMk cId="3538688670" sldId="304"/>
            <ac:picMk id="9" creationId="{369BF368-0A2A-4260-B216-983C19B18BC5}"/>
          </ac:picMkLst>
        </pc:picChg>
      </pc:sldChg>
      <pc:sldChg chg="delSp modSp mod">
        <pc:chgData name="Shumaker, William" userId="7d3a40e7-de5a-4a36-a22a-511c2d77f826" providerId="ADAL" clId="{AD3E2F78-6E48-4824-B532-8311D709B312}" dt="2021-04-07T19:04:35.866" v="3819" actId="20577"/>
        <pc:sldMkLst>
          <pc:docMk/>
          <pc:sldMk cId="4118900938" sldId="305"/>
        </pc:sldMkLst>
        <pc:spChg chg="mod">
          <ac:chgData name="Shumaker, William" userId="7d3a40e7-de5a-4a36-a22a-511c2d77f826" providerId="ADAL" clId="{AD3E2F78-6E48-4824-B532-8311D709B312}" dt="2021-04-07T19:04:35.866" v="3819" actId="20577"/>
          <ac:spMkLst>
            <pc:docMk/>
            <pc:sldMk cId="4118900938" sldId="305"/>
            <ac:spMk id="3" creationId="{B980361A-9700-E74F-AD95-A5A659FB3537}"/>
          </ac:spMkLst>
        </pc:spChg>
        <pc:spChg chg="mod">
          <ac:chgData name="Shumaker, William" userId="7d3a40e7-de5a-4a36-a22a-511c2d77f826" providerId="ADAL" clId="{AD3E2F78-6E48-4824-B532-8311D709B312}" dt="2021-04-07T19:00:59.943" v="3306" actId="20577"/>
          <ac:spMkLst>
            <pc:docMk/>
            <pc:sldMk cId="4118900938" sldId="305"/>
            <ac:spMk id="4" creationId="{070B8EAA-301E-8C48-B6D8-0E80BFFA9FE3}"/>
          </ac:spMkLst>
        </pc:spChg>
        <pc:picChg chg="del">
          <ac:chgData name="Shumaker, William" userId="7d3a40e7-de5a-4a36-a22a-511c2d77f826" providerId="ADAL" clId="{AD3E2F78-6E48-4824-B532-8311D709B312}" dt="2021-04-07T19:01:02.377" v="3307" actId="478"/>
          <ac:picMkLst>
            <pc:docMk/>
            <pc:sldMk cId="4118900938" sldId="305"/>
            <ac:picMk id="8" creationId="{9919EFE5-4AE0-4F32-801A-F27485BF53D1}"/>
          </ac:picMkLst>
        </pc:picChg>
      </pc:sldChg>
      <pc:sldChg chg="delSp modSp mod">
        <pc:chgData name="Shumaker, William" userId="7d3a40e7-de5a-4a36-a22a-511c2d77f826" providerId="ADAL" clId="{AD3E2F78-6E48-4824-B532-8311D709B312}" dt="2021-04-07T19:04:15.013" v="3818" actId="1076"/>
        <pc:sldMkLst>
          <pc:docMk/>
          <pc:sldMk cId="3094553167" sldId="309"/>
        </pc:sldMkLst>
        <pc:spChg chg="mod">
          <ac:chgData name="Shumaker, William" userId="7d3a40e7-de5a-4a36-a22a-511c2d77f826" providerId="ADAL" clId="{AD3E2F78-6E48-4824-B532-8311D709B312}" dt="2021-04-07T19:04:15.013" v="3818" actId="1076"/>
          <ac:spMkLst>
            <pc:docMk/>
            <pc:sldMk cId="3094553167" sldId="309"/>
            <ac:spMk id="2" creationId="{4A6B1884-782C-9E48-8BF7-054D16D9C4C9}"/>
          </ac:spMkLst>
        </pc:spChg>
        <pc:picChg chg="del">
          <ac:chgData name="Shumaker, William" userId="7d3a40e7-de5a-4a36-a22a-511c2d77f826" providerId="ADAL" clId="{AD3E2F78-6E48-4824-B532-8311D709B312}" dt="2021-04-07T19:03:06.333" v="3638" actId="478"/>
          <ac:picMkLst>
            <pc:docMk/>
            <pc:sldMk cId="3094553167" sldId="309"/>
            <ac:picMk id="4" creationId="{F060598A-D0CD-40F5-9190-A7573033DB7D}"/>
          </ac:picMkLst>
        </pc:picChg>
      </pc:sldChg>
      <pc:sldChg chg="del">
        <pc:chgData name="Shumaker, William" userId="7d3a40e7-de5a-4a36-a22a-511c2d77f826" providerId="ADAL" clId="{AD3E2F78-6E48-4824-B532-8311D709B312}" dt="2021-04-07T18:29:39.837" v="1297" actId="47"/>
        <pc:sldMkLst>
          <pc:docMk/>
          <pc:sldMk cId="1204875514" sldId="314"/>
        </pc:sldMkLst>
      </pc:sldChg>
      <pc:sldChg chg="addSp delSp modSp mod">
        <pc:chgData name="Shumaker, William" userId="7d3a40e7-de5a-4a36-a22a-511c2d77f826" providerId="ADAL" clId="{AD3E2F78-6E48-4824-B532-8311D709B312}" dt="2021-04-07T18:38:20.710" v="1528" actId="1076"/>
        <pc:sldMkLst>
          <pc:docMk/>
          <pc:sldMk cId="3143667793" sldId="315"/>
        </pc:sldMkLst>
        <pc:spChg chg="add del mod">
          <ac:chgData name="Shumaker, William" userId="7d3a40e7-de5a-4a36-a22a-511c2d77f826" providerId="ADAL" clId="{AD3E2F78-6E48-4824-B532-8311D709B312}" dt="2021-04-07T18:33:39.100" v="1451" actId="21"/>
          <ac:spMkLst>
            <pc:docMk/>
            <pc:sldMk cId="3143667793" sldId="315"/>
            <ac:spMk id="3" creationId="{3FA150F1-3953-496E-A8AE-FBB98F5DBB02}"/>
          </ac:spMkLst>
        </pc:spChg>
        <pc:spChg chg="mod">
          <ac:chgData name="Shumaker, William" userId="7d3a40e7-de5a-4a36-a22a-511c2d77f826" providerId="ADAL" clId="{AD3E2F78-6E48-4824-B532-8311D709B312}" dt="2021-04-07T18:31:30.144" v="1446" actId="20577"/>
          <ac:spMkLst>
            <pc:docMk/>
            <pc:sldMk cId="3143667793" sldId="315"/>
            <ac:spMk id="4" creationId="{8247E89E-6EC9-254D-BA53-8DE56CC4A05A}"/>
          </ac:spMkLst>
        </pc:spChg>
        <pc:spChg chg="add mod">
          <ac:chgData name="Shumaker, William" userId="7d3a40e7-de5a-4a36-a22a-511c2d77f826" providerId="ADAL" clId="{AD3E2F78-6E48-4824-B532-8311D709B312}" dt="2021-04-07T18:34:21.082" v="1515" actId="255"/>
          <ac:spMkLst>
            <pc:docMk/>
            <pc:sldMk cId="3143667793" sldId="315"/>
            <ac:spMk id="7" creationId="{C9D45AEF-D6B2-4C07-A648-A8FDA2F28B4C}"/>
          </ac:spMkLst>
        </pc:spChg>
        <pc:picChg chg="del">
          <ac:chgData name="Shumaker, William" userId="7d3a40e7-de5a-4a36-a22a-511c2d77f826" providerId="ADAL" clId="{AD3E2F78-6E48-4824-B532-8311D709B312}" dt="2021-04-07T18:31:32.552" v="1447" actId="478"/>
          <ac:picMkLst>
            <pc:docMk/>
            <pc:sldMk cId="3143667793" sldId="315"/>
            <ac:picMk id="5" creationId="{8D6F0D3D-C7C8-4C0F-9C1A-7BBF885ABCA8}"/>
          </ac:picMkLst>
        </pc:picChg>
        <pc:picChg chg="add mod">
          <ac:chgData name="Shumaker, William" userId="7d3a40e7-de5a-4a36-a22a-511c2d77f826" providerId="ADAL" clId="{AD3E2F78-6E48-4824-B532-8311D709B312}" dt="2021-04-07T18:38:20.710" v="1528" actId="1076"/>
          <ac:picMkLst>
            <pc:docMk/>
            <pc:sldMk cId="3143667793" sldId="315"/>
            <ac:picMk id="6" creationId="{A9478D81-80DD-442F-9B05-CB60DDBC2E7B}"/>
          </ac:picMkLst>
        </pc:picChg>
        <pc:picChg chg="add mod">
          <ac:chgData name="Shumaker, William" userId="7d3a40e7-de5a-4a36-a22a-511c2d77f826" providerId="ADAL" clId="{AD3E2F78-6E48-4824-B532-8311D709B312}" dt="2021-04-07T18:38:18.640" v="1527" actId="1076"/>
          <ac:picMkLst>
            <pc:docMk/>
            <pc:sldMk cId="3143667793" sldId="315"/>
            <ac:picMk id="1026" creationId="{B29C6B01-619E-4086-BAAB-B6F5281B0306}"/>
          </ac:picMkLst>
        </pc:picChg>
      </pc:sldChg>
      <pc:sldChg chg="modSp mod">
        <pc:chgData name="Shumaker, William" userId="7d3a40e7-de5a-4a36-a22a-511c2d77f826" providerId="ADAL" clId="{AD3E2F78-6E48-4824-B532-8311D709B312}" dt="2021-04-07T19:07:36.806" v="4068" actId="20577"/>
        <pc:sldMkLst>
          <pc:docMk/>
          <pc:sldMk cId="1281272419" sldId="316"/>
        </pc:sldMkLst>
        <pc:spChg chg="mod">
          <ac:chgData name="Shumaker, William" userId="7d3a40e7-de5a-4a36-a22a-511c2d77f826" providerId="ADAL" clId="{AD3E2F78-6E48-4824-B532-8311D709B312}" dt="2021-04-07T19:07:36.806" v="4068" actId="20577"/>
          <ac:spMkLst>
            <pc:docMk/>
            <pc:sldMk cId="1281272419" sldId="316"/>
            <ac:spMk id="2" creationId="{8DDB5DA9-7D63-D945-B04D-D73B4826852C}"/>
          </ac:spMkLst>
        </pc:spChg>
        <pc:spChg chg="mod">
          <ac:chgData name="Shumaker, William" userId="7d3a40e7-de5a-4a36-a22a-511c2d77f826" providerId="ADAL" clId="{AD3E2F78-6E48-4824-B532-8311D709B312}" dt="2021-04-07T18:42:46.204" v="2114" actId="6549"/>
          <ac:spMkLst>
            <pc:docMk/>
            <pc:sldMk cId="1281272419" sldId="316"/>
            <ac:spMk id="6" creationId="{7EBCC2DD-E9B1-4C16-B212-4CC551A42778}"/>
          </ac:spMkLst>
        </pc:spChg>
        <pc:spChg chg="mod">
          <ac:chgData name="Shumaker, William" userId="7d3a40e7-de5a-4a36-a22a-511c2d77f826" providerId="ADAL" clId="{AD3E2F78-6E48-4824-B532-8311D709B312}" dt="2021-04-07T18:42:55.020" v="2122" actId="20577"/>
          <ac:spMkLst>
            <pc:docMk/>
            <pc:sldMk cId="1281272419" sldId="316"/>
            <ac:spMk id="7" creationId="{2D01A2CE-C9C7-411A-9F72-C5F498547C3A}"/>
          </ac:spMkLst>
        </pc:spChg>
      </pc:sldChg>
      <pc:sldChg chg="modSp mod">
        <pc:chgData name="Shumaker, William" userId="7d3a40e7-de5a-4a36-a22a-511c2d77f826" providerId="ADAL" clId="{AD3E2F78-6E48-4824-B532-8311D709B312}" dt="2021-04-07T19:04:59.561" v="3852" actId="20577"/>
        <pc:sldMkLst>
          <pc:docMk/>
          <pc:sldMk cId="3444153839" sldId="317"/>
        </pc:sldMkLst>
        <pc:spChg chg="mod">
          <ac:chgData name="Shumaker, William" userId="7d3a40e7-de5a-4a36-a22a-511c2d77f826" providerId="ADAL" clId="{AD3E2F78-6E48-4824-B532-8311D709B312}" dt="2021-04-07T19:04:59.561" v="3852" actId="20577"/>
          <ac:spMkLst>
            <pc:docMk/>
            <pc:sldMk cId="3444153839" sldId="317"/>
            <ac:spMk id="4" creationId="{2EB6F9CD-8DCC-874A-AE9F-07D8F140C81B}"/>
          </ac:spMkLst>
        </pc:spChg>
      </pc:sldChg>
      <pc:sldChg chg="del">
        <pc:chgData name="Shumaker, William" userId="7d3a40e7-de5a-4a36-a22a-511c2d77f826" providerId="ADAL" clId="{AD3E2F78-6E48-4824-B532-8311D709B312}" dt="2021-04-07T18:43:20.894" v="2124" actId="47"/>
        <pc:sldMkLst>
          <pc:docMk/>
          <pc:sldMk cId="1620687614" sldId="319"/>
        </pc:sldMkLst>
      </pc:sldChg>
      <pc:sldChg chg="del">
        <pc:chgData name="Shumaker, William" userId="7d3a40e7-de5a-4a36-a22a-511c2d77f826" providerId="ADAL" clId="{AD3E2F78-6E48-4824-B532-8311D709B312}" dt="2021-04-07T18:43:19.632" v="2123" actId="47"/>
        <pc:sldMkLst>
          <pc:docMk/>
          <pc:sldMk cId="643251092" sldId="320"/>
        </pc:sldMkLst>
      </pc:sldChg>
      <pc:sldChg chg="modSp add mod">
        <pc:chgData name="Shumaker, William" userId="7d3a40e7-de5a-4a36-a22a-511c2d77f826" providerId="ADAL" clId="{AD3E2F78-6E48-4824-B532-8311D709B312}" dt="2021-04-07T18:29:22.481" v="1295" actId="6549"/>
        <pc:sldMkLst>
          <pc:docMk/>
          <pc:sldMk cId="117080663" sldId="321"/>
        </pc:sldMkLst>
        <pc:spChg chg="mod">
          <ac:chgData name="Shumaker, William" userId="7d3a40e7-de5a-4a36-a22a-511c2d77f826" providerId="ADAL" clId="{AD3E2F78-6E48-4824-B532-8311D709B312}" dt="2021-04-07T18:29:22.481" v="1295" actId="6549"/>
          <ac:spMkLst>
            <pc:docMk/>
            <pc:sldMk cId="117080663" sldId="321"/>
            <ac:spMk id="2" creationId="{1226EAF4-DC33-2043-84BD-D8375063F130}"/>
          </ac:spMkLst>
        </pc:spChg>
        <pc:spChg chg="mod">
          <ac:chgData name="Shumaker, William" userId="7d3a40e7-de5a-4a36-a22a-511c2d77f826" providerId="ADAL" clId="{AD3E2F78-6E48-4824-B532-8311D709B312}" dt="2021-04-07T18:27:45.651" v="1042" actId="20577"/>
          <ac:spMkLst>
            <pc:docMk/>
            <pc:sldMk cId="117080663" sldId="321"/>
            <ac:spMk id="4" creationId="{B9FD4A87-1F82-7B47-AC2B-89DC850F45B5}"/>
          </ac:spMkLst>
        </pc:spChg>
      </pc:sldChg>
    </pc:docChg>
  </pc:docChgLst>
  <pc:docChgLst>
    <pc:chgData name="Shumaker, William" userId="7d3a40e7-de5a-4a36-a22a-511c2d77f826" providerId="ADAL" clId="{B31FF324-D1F0-4C25-B8C0-4684685905EC}"/>
    <pc:docChg chg="custSel modSld">
      <pc:chgData name="Shumaker, William" userId="7d3a40e7-de5a-4a36-a22a-511c2d77f826" providerId="ADAL" clId="{B31FF324-D1F0-4C25-B8C0-4684685905EC}" dt="2021-04-27T15:30:28.151" v="247" actId="1076"/>
      <pc:docMkLst>
        <pc:docMk/>
      </pc:docMkLst>
      <pc:sldChg chg="modSp mod">
        <pc:chgData name="Shumaker, William" userId="7d3a40e7-de5a-4a36-a22a-511c2d77f826" providerId="ADAL" clId="{B31FF324-D1F0-4C25-B8C0-4684685905EC}" dt="2021-04-27T15:16:38.040" v="52" actId="20577"/>
        <pc:sldMkLst>
          <pc:docMk/>
          <pc:sldMk cId="4075715707" sldId="298"/>
        </pc:sldMkLst>
        <pc:spChg chg="mod">
          <ac:chgData name="Shumaker, William" userId="7d3a40e7-de5a-4a36-a22a-511c2d77f826" providerId="ADAL" clId="{B31FF324-D1F0-4C25-B8C0-4684685905EC}" dt="2021-04-27T15:16:38.040" v="52" actId="20577"/>
          <ac:spMkLst>
            <pc:docMk/>
            <pc:sldMk cId="4075715707" sldId="298"/>
            <ac:spMk id="2" creationId="{1226EAF4-DC33-2043-84BD-D8375063F130}"/>
          </ac:spMkLst>
        </pc:spChg>
      </pc:sldChg>
      <pc:sldChg chg="addSp delSp modSp mod">
        <pc:chgData name="Shumaker, William" userId="7d3a40e7-de5a-4a36-a22a-511c2d77f826" providerId="ADAL" clId="{B31FF324-D1F0-4C25-B8C0-4684685905EC}" dt="2021-04-27T15:30:28.151" v="247" actId="1076"/>
        <pc:sldMkLst>
          <pc:docMk/>
          <pc:sldMk cId="579505440" sldId="302"/>
        </pc:sldMkLst>
        <pc:picChg chg="del">
          <ac:chgData name="Shumaker, William" userId="7d3a40e7-de5a-4a36-a22a-511c2d77f826" providerId="ADAL" clId="{B31FF324-D1F0-4C25-B8C0-4684685905EC}" dt="2021-04-27T15:30:16.903" v="244" actId="478"/>
          <ac:picMkLst>
            <pc:docMk/>
            <pc:sldMk cId="579505440" sldId="302"/>
            <ac:picMk id="2" creationId="{083000BC-BB0D-433F-90ED-3C2878AD98C1}"/>
          </ac:picMkLst>
        </pc:picChg>
        <pc:picChg chg="add mod">
          <ac:chgData name="Shumaker, William" userId="7d3a40e7-de5a-4a36-a22a-511c2d77f826" providerId="ADAL" clId="{B31FF324-D1F0-4C25-B8C0-4684685905EC}" dt="2021-04-27T15:30:28.151" v="247" actId="1076"/>
          <ac:picMkLst>
            <pc:docMk/>
            <pc:sldMk cId="579505440" sldId="302"/>
            <ac:picMk id="3" creationId="{93765057-B29B-436B-929A-3E1EBF5B4ED8}"/>
          </ac:picMkLst>
        </pc:picChg>
      </pc:sldChg>
      <pc:sldChg chg="modSp mod">
        <pc:chgData name="Shumaker, William" userId="7d3a40e7-de5a-4a36-a22a-511c2d77f826" providerId="ADAL" clId="{B31FF324-D1F0-4C25-B8C0-4684685905EC}" dt="2021-04-27T15:21:04.432" v="242" actId="6549"/>
        <pc:sldMkLst>
          <pc:docMk/>
          <pc:sldMk cId="4026495361" sldId="303"/>
        </pc:sldMkLst>
        <pc:spChg chg="mod">
          <ac:chgData name="Shumaker, William" userId="7d3a40e7-de5a-4a36-a22a-511c2d77f826" providerId="ADAL" clId="{B31FF324-D1F0-4C25-B8C0-4684685905EC}" dt="2021-04-27T15:21:04.432" v="242" actId="6549"/>
          <ac:spMkLst>
            <pc:docMk/>
            <pc:sldMk cId="4026495361" sldId="303"/>
            <ac:spMk id="2" creationId="{2A1EFB98-6382-6840-B249-F2A8295CD362}"/>
          </ac:spMkLst>
        </pc:spChg>
      </pc:sldChg>
      <pc:sldChg chg="modSp">
        <pc:chgData name="Shumaker, William" userId="7d3a40e7-de5a-4a36-a22a-511c2d77f826" providerId="ADAL" clId="{B31FF324-D1F0-4C25-B8C0-4684685905EC}" dt="2021-04-27T15:23:05.971" v="243"/>
        <pc:sldMkLst>
          <pc:docMk/>
          <pc:sldMk cId="3538688670" sldId="304"/>
        </pc:sldMkLst>
        <pc:spChg chg="mod">
          <ac:chgData name="Shumaker, William" userId="7d3a40e7-de5a-4a36-a22a-511c2d77f826" providerId="ADAL" clId="{B31FF324-D1F0-4C25-B8C0-4684685905EC}" dt="2021-04-27T15:23:05.971" v="243"/>
          <ac:spMkLst>
            <pc:docMk/>
            <pc:sldMk cId="3538688670" sldId="304"/>
            <ac:spMk id="3" creationId="{B941637E-2E94-6546-9B6E-7F74563EF116}"/>
          </ac:spMkLst>
        </pc:spChg>
      </pc:sldChg>
      <pc:sldChg chg="modSp mod">
        <pc:chgData name="Shumaker, William" userId="7d3a40e7-de5a-4a36-a22a-511c2d77f826" providerId="ADAL" clId="{B31FF324-D1F0-4C25-B8C0-4684685905EC}" dt="2021-04-27T15:17:36.507" v="70" actId="20577"/>
        <pc:sldMkLst>
          <pc:docMk/>
          <pc:sldMk cId="117080663" sldId="321"/>
        </pc:sldMkLst>
        <pc:spChg chg="mod">
          <ac:chgData name="Shumaker, William" userId="7d3a40e7-de5a-4a36-a22a-511c2d77f826" providerId="ADAL" clId="{B31FF324-D1F0-4C25-B8C0-4684685905EC}" dt="2021-04-27T15:17:36.507" v="70" actId="20577"/>
          <ac:spMkLst>
            <pc:docMk/>
            <pc:sldMk cId="117080663" sldId="321"/>
            <ac:spMk id="2" creationId="{1226EAF4-DC33-2043-84BD-D8375063F130}"/>
          </ac:spMkLst>
        </pc:spChg>
      </pc:sldChg>
    </pc:docChg>
  </pc:docChgLst>
  <pc:docChgLst>
    <pc:chgData name="Shumaker, William" userId="7d3a40e7-de5a-4a36-a22a-511c2d77f826" providerId="ADAL" clId="{409DF4DC-E8C5-4E78-97B4-163E2E6E919C}"/>
    <pc:docChg chg="undo custSel addSld delSld modSld">
      <pc:chgData name="Shumaker, William" userId="7d3a40e7-de5a-4a36-a22a-511c2d77f826" providerId="ADAL" clId="{409DF4DC-E8C5-4E78-97B4-163E2E6E919C}" dt="2022-06-23T17:49:29.876" v="1157" actId="20577"/>
      <pc:docMkLst>
        <pc:docMk/>
      </pc:docMkLst>
      <pc:sldChg chg="add">
        <pc:chgData name="Shumaker, William" userId="7d3a40e7-de5a-4a36-a22a-511c2d77f826" providerId="ADAL" clId="{409DF4DC-E8C5-4E78-97B4-163E2E6E919C}" dt="2022-06-23T17:44:37.336" v="51"/>
        <pc:sldMkLst>
          <pc:docMk/>
          <pc:sldMk cId="113204807" sldId="300"/>
        </pc:sldMkLst>
      </pc:sldChg>
      <pc:sldChg chg="add">
        <pc:chgData name="Shumaker, William" userId="7d3a40e7-de5a-4a36-a22a-511c2d77f826" providerId="ADAL" clId="{409DF4DC-E8C5-4E78-97B4-163E2E6E919C}" dt="2022-06-23T17:44:37.336" v="51"/>
        <pc:sldMkLst>
          <pc:docMk/>
          <pc:sldMk cId="3921702044" sldId="301"/>
        </pc:sldMkLst>
      </pc:sldChg>
      <pc:sldChg chg="addSp delSp modSp mod">
        <pc:chgData name="Shumaker, William" userId="7d3a40e7-de5a-4a36-a22a-511c2d77f826" providerId="ADAL" clId="{409DF4DC-E8C5-4E78-97B4-163E2E6E919C}" dt="2022-06-23T17:43:23.454" v="2"/>
        <pc:sldMkLst>
          <pc:docMk/>
          <pc:sldMk cId="579505440" sldId="302"/>
        </pc:sldMkLst>
        <pc:picChg chg="del">
          <ac:chgData name="Shumaker, William" userId="7d3a40e7-de5a-4a36-a22a-511c2d77f826" providerId="ADAL" clId="{409DF4DC-E8C5-4E78-97B4-163E2E6E919C}" dt="2022-06-23T17:43:23.148" v="1" actId="478"/>
          <ac:picMkLst>
            <pc:docMk/>
            <pc:sldMk cId="579505440" sldId="302"/>
            <ac:picMk id="5" creationId="{367E9E35-3DA5-4819-81F3-81021D4EF48A}"/>
          </ac:picMkLst>
        </pc:picChg>
        <pc:picChg chg="add mod">
          <ac:chgData name="Shumaker, William" userId="7d3a40e7-de5a-4a36-a22a-511c2d77f826" providerId="ADAL" clId="{409DF4DC-E8C5-4E78-97B4-163E2E6E919C}" dt="2022-06-23T17:43:23.454" v="2"/>
          <ac:picMkLst>
            <pc:docMk/>
            <pc:sldMk cId="579505440" sldId="302"/>
            <ac:picMk id="6" creationId="{1A1869A3-9FE6-40CC-AA23-B1B0BA54ECBB}"/>
          </ac:picMkLst>
        </pc:picChg>
      </pc:sldChg>
      <pc:sldChg chg="modSp mod">
        <pc:chgData name="Shumaker, William" userId="7d3a40e7-de5a-4a36-a22a-511c2d77f826" providerId="ADAL" clId="{409DF4DC-E8C5-4E78-97B4-163E2E6E919C}" dt="2022-06-23T17:43:15.678" v="0"/>
        <pc:sldMkLst>
          <pc:docMk/>
          <pc:sldMk cId="3538688670" sldId="304"/>
        </pc:sldMkLst>
        <pc:spChg chg="mod">
          <ac:chgData name="Shumaker, William" userId="7d3a40e7-de5a-4a36-a22a-511c2d77f826" providerId="ADAL" clId="{409DF4DC-E8C5-4E78-97B4-163E2E6E919C}" dt="2022-06-23T17:43:15.678" v="0"/>
          <ac:spMkLst>
            <pc:docMk/>
            <pc:sldMk cId="3538688670" sldId="304"/>
            <ac:spMk id="3" creationId="{B941637E-2E94-6546-9B6E-7F74563EF116}"/>
          </ac:spMkLst>
        </pc:spChg>
      </pc:sldChg>
      <pc:sldChg chg="modSp mod">
        <pc:chgData name="Shumaker, William" userId="7d3a40e7-de5a-4a36-a22a-511c2d77f826" providerId="ADAL" clId="{409DF4DC-E8C5-4E78-97B4-163E2E6E919C}" dt="2022-06-23T17:47:12.837" v="615" actId="20577"/>
        <pc:sldMkLst>
          <pc:docMk/>
          <pc:sldMk cId="4118900938" sldId="305"/>
        </pc:sldMkLst>
        <pc:spChg chg="mod">
          <ac:chgData name="Shumaker, William" userId="7d3a40e7-de5a-4a36-a22a-511c2d77f826" providerId="ADAL" clId="{409DF4DC-E8C5-4E78-97B4-163E2E6E919C}" dt="2022-06-23T17:47:12.837" v="615" actId="20577"/>
          <ac:spMkLst>
            <pc:docMk/>
            <pc:sldMk cId="4118900938" sldId="305"/>
            <ac:spMk id="3" creationId="{B980361A-9700-E74F-AD95-A5A659FB3537}"/>
          </ac:spMkLst>
        </pc:spChg>
      </pc:sldChg>
      <pc:sldChg chg="modSp mod">
        <pc:chgData name="Shumaker, William" userId="7d3a40e7-de5a-4a36-a22a-511c2d77f826" providerId="ADAL" clId="{409DF4DC-E8C5-4E78-97B4-163E2E6E919C}" dt="2022-06-23T17:49:29.876" v="1157" actId="20577"/>
        <pc:sldMkLst>
          <pc:docMk/>
          <pc:sldMk cId="3094553167" sldId="309"/>
        </pc:sldMkLst>
        <pc:spChg chg="mod">
          <ac:chgData name="Shumaker, William" userId="7d3a40e7-de5a-4a36-a22a-511c2d77f826" providerId="ADAL" clId="{409DF4DC-E8C5-4E78-97B4-163E2E6E919C}" dt="2022-06-23T17:49:29.876" v="1157" actId="20577"/>
          <ac:spMkLst>
            <pc:docMk/>
            <pc:sldMk cId="3094553167" sldId="309"/>
            <ac:spMk id="2" creationId="{4A6B1884-782C-9E48-8BF7-054D16D9C4C9}"/>
          </ac:spMkLst>
        </pc:spChg>
      </pc:sldChg>
      <pc:sldChg chg="add del">
        <pc:chgData name="Shumaker, William" userId="7d3a40e7-de5a-4a36-a22a-511c2d77f826" providerId="ADAL" clId="{409DF4DC-E8C5-4E78-97B4-163E2E6E919C}" dt="2022-06-23T17:44:51.315" v="53" actId="47"/>
        <pc:sldMkLst>
          <pc:docMk/>
          <pc:sldMk cId="3143667793" sldId="315"/>
        </pc:sldMkLst>
      </pc:sldChg>
      <pc:sldChg chg="add del">
        <pc:chgData name="Shumaker, William" userId="7d3a40e7-de5a-4a36-a22a-511c2d77f826" providerId="ADAL" clId="{409DF4DC-E8C5-4E78-97B4-163E2E6E919C}" dt="2022-06-23T17:44:52.490" v="54" actId="47"/>
        <pc:sldMkLst>
          <pc:docMk/>
          <pc:sldMk cId="1281272419" sldId="316"/>
        </pc:sldMkLst>
      </pc:sldChg>
      <pc:sldChg chg="modSp mod">
        <pc:chgData name="Shumaker, William" userId="7d3a40e7-de5a-4a36-a22a-511c2d77f826" providerId="ADAL" clId="{409DF4DC-E8C5-4E78-97B4-163E2E6E919C}" dt="2022-06-23T17:43:58.694" v="46" actId="6549"/>
        <pc:sldMkLst>
          <pc:docMk/>
          <pc:sldMk cId="117080663" sldId="321"/>
        </pc:sldMkLst>
        <pc:spChg chg="mod">
          <ac:chgData name="Shumaker, William" userId="7d3a40e7-de5a-4a36-a22a-511c2d77f826" providerId="ADAL" clId="{409DF4DC-E8C5-4E78-97B4-163E2E6E919C}" dt="2022-06-23T17:43:58.694" v="46" actId="6549"/>
          <ac:spMkLst>
            <pc:docMk/>
            <pc:sldMk cId="117080663" sldId="321"/>
            <ac:spMk id="2" creationId="{1226EAF4-DC33-2043-84BD-D8375063F130}"/>
          </ac:spMkLst>
        </pc:spChg>
      </pc:sldChg>
      <pc:sldChg chg="add">
        <pc:chgData name="Shumaker, William" userId="7d3a40e7-de5a-4a36-a22a-511c2d77f826" providerId="ADAL" clId="{409DF4DC-E8C5-4E78-97B4-163E2E6E919C}" dt="2022-06-23T17:44:48.141" v="52"/>
        <pc:sldMkLst>
          <pc:docMk/>
          <pc:sldMk cId="3069647260" sldId="322"/>
        </pc:sldMkLst>
      </pc:sldChg>
      <pc:sldChg chg="add">
        <pc:chgData name="Shumaker, William" userId="7d3a40e7-de5a-4a36-a22a-511c2d77f826" providerId="ADAL" clId="{409DF4DC-E8C5-4E78-97B4-163E2E6E919C}" dt="2022-06-23T17:44:48.141" v="52"/>
        <pc:sldMkLst>
          <pc:docMk/>
          <pc:sldMk cId="3437315802" sldId="323"/>
        </pc:sldMkLst>
      </pc:sldChg>
      <pc:sldChg chg="modSp add mod">
        <pc:chgData name="Shumaker, William" userId="7d3a40e7-de5a-4a36-a22a-511c2d77f826" providerId="ADAL" clId="{409DF4DC-E8C5-4E78-97B4-163E2E6E919C}" dt="2022-06-23T17:49:17.199" v="1142" actId="313"/>
        <pc:sldMkLst>
          <pc:docMk/>
          <pc:sldMk cId="1827396203" sldId="327"/>
        </pc:sldMkLst>
        <pc:spChg chg="mod">
          <ac:chgData name="Shumaker, William" userId="7d3a40e7-de5a-4a36-a22a-511c2d77f826" providerId="ADAL" clId="{409DF4DC-E8C5-4E78-97B4-163E2E6E919C}" dt="2022-06-23T17:49:17.199" v="1142" actId="313"/>
          <ac:spMkLst>
            <pc:docMk/>
            <pc:sldMk cId="1827396203" sldId="327"/>
            <ac:spMk id="3" creationId="{B980361A-9700-E74F-AD95-A5A659FB3537}"/>
          </ac:spMkLst>
        </pc:spChg>
      </pc:sldChg>
    </pc:docChg>
  </pc:docChgLst>
  <pc:docChgLst>
    <pc:chgData name="Shumaker, William" userId="7d3a40e7-de5a-4a36-a22a-511c2d77f826" providerId="ADAL" clId="{8073B208-EADC-47D9-8060-9F0DBAD14E57}"/>
    <pc:docChg chg="modSld">
      <pc:chgData name="Shumaker, William" userId="7d3a40e7-de5a-4a36-a22a-511c2d77f826" providerId="ADAL" clId="{8073B208-EADC-47D9-8060-9F0DBAD14E57}" dt="2021-04-27T13:02:15.596" v="7" actId="20577"/>
      <pc:docMkLst>
        <pc:docMk/>
      </pc:docMkLst>
      <pc:sldChg chg="modSp mod">
        <pc:chgData name="Shumaker, William" userId="7d3a40e7-de5a-4a36-a22a-511c2d77f826" providerId="ADAL" clId="{8073B208-EADC-47D9-8060-9F0DBAD14E57}" dt="2021-04-27T13:01:16.213" v="2" actId="20577"/>
        <pc:sldMkLst>
          <pc:docMk/>
          <pc:sldMk cId="3921702044" sldId="301"/>
        </pc:sldMkLst>
        <pc:spChg chg="mod">
          <ac:chgData name="Shumaker, William" userId="7d3a40e7-de5a-4a36-a22a-511c2d77f826" providerId="ADAL" clId="{8073B208-EADC-47D9-8060-9F0DBAD14E57}" dt="2021-04-27T13:01:02.421" v="1" actId="20577"/>
          <ac:spMkLst>
            <pc:docMk/>
            <pc:sldMk cId="3921702044" sldId="301"/>
            <ac:spMk id="2" creationId="{8DDB5DA9-7D63-D945-B04D-D73B4826852C}"/>
          </ac:spMkLst>
        </pc:spChg>
        <pc:spChg chg="mod">
          <ac:chgData name="Shumaker, William" userId="7d3a40e7-de5a-4a36-a22a-511c2d77f826" providerId="ADAL" clId="{8073B208-EADC-47D9-8060-9F0DBAD14E57}" dt="2021-04-27T13:01:16.213" v="2" actId="20577"/>
          <ac:spMkLst>
            <pc:docMk/>
            <pc:sldMk cId="3921702044" sldId="301"/>
            <ac:spMk id="6" creationId="{7EBCC2DD-E9B1-4C16-B212-4CC551A42778}"/>
          </ac:spMkLst>
        </pc:spChg>
      </pc:sldChg>
      <pc:sldChg chg="modSp mod">
        <pc:chgData name="Shumaker, William" userId="7d3a40e7-de5a-4a36-a22a-511c2d77f826" providerId="ADAL" clId="{8073B208-EADC-47D9-8060-9F0DBAD14E57}" dt="2021-04-27T13:02:15.596" v="7" actId="20577"/>
        <pc:sldMkLst>
          <pc:docMk/>
          <pc:sldMk cId="1281272419" sldId="316"/>
        </pc:sldMkLst>
        <pc:spChg chg="mod">
          <ac:chgData name="Shumaker, William" userId="7d3a40e7-de5a-4a36-a22a-511c2d77f826" providerId="ADAL" clId="{8073B208-EADC-47D9-8060-9F0DBAD14E57}" dt="2021-04-27T13:02:15.596" v="7" actId="20577"/>
          <ac:spMkLst>
            <pc:docMk/>
            <pc:sldMk cId="1281272419" sldId="316"/>
            <ac:spMk id="6" creationId="{7EBCC2DD-E9B1-4C16-B212-4CC551A42778}"/>
          </ac:spMkLst>
        </pc:spChg>
      </pc:sldChg>
    </pc:docChg>
  </pc:docChgLst>
  <pc:docChgLst>
    <pc:chgData name="Shumaker, William" userId="7d3a40e7-de5a-4a36-a22a-511c2d77f826" providerId="ADAL" clId="{468E91CA-218B-4107-A7E8-C68676CCEB8E}"/>
    <pc:docChg chg="custSel modSld">
      <pc:chgData name="Shumaker, William" userId="7d3a40e7-de5a-4a36-a22a-511c2d77f826" providerId="ADAL" clId="{468E91CA-218B-4107-A7E8-C68676CCEB8E}" dt="2021-05-14T17:17:11.447" v="583" actId="20577"/>
      <pc:docMkLst>
        <pc:docMk/>
      </pc:docMkLst>
      <pc:sldChg chg="modSp mod">
        <pc:chgData name="Shumaker, William" userId="7d3a40e7-de5a-4a36-a22a-511c2d77f826" providerId="ADAL" clId="{468E91CA-218B-4107-A7E8-C68676CCEB8E}" dt="2021-05-03T16:56:34.612" v="135" actId="1076"/>
        <pc:sldMkLst>
          <pc:docMk/>
          <pc:sldMk cId="4075715707" sldId="298"/>
        </pc:sldMkLst>
        <pc:spChg chg="mod">
          <ac:chgData name="Shumaker, William" userId="7d3a40e7-de5a-4a36-a22a-511c2d77f826" providerId="ADAL" clId="{468E91CA-218B-4107-A7E8-C68676CCEB8E}" dt="2021-05-03T16:56:34.612" v="135" actId="1076"/>
          <ac:spMkLst>
            <pc:docMk/>
            <pc:sldMk cId="4075715707" sldId="298"/>
            <ac:spMk id="2" creationId="{1226EAF4-DC33-2043-84BD-D8375063F130}"/>
          </ac:spMkLst>
        </pc:spChg>
      </pc:sldChg>
      <pc:sldChg chg="addSp delSp modSp mod">
        <pc:chgData name="Shumaker, William" userId="7d3a40e7-de5a-4a36-a22a-511c2d77f826" providerId="ADAL" clId="{468E91CA-218B-4107-A7E8-C68676CCEB8E}" dt="2021-05-03T17:05:51.468" v="579" actId="1076"/>
        <pc:sldMkLst>
          <pc:docMk/>
          <pc:sldMk cId="579505440" sldId="302"/>
        </pc:sldMkLst>
        <pc:picChg chg="add mod">
          <ac:chgData name="Shumaker, William" userId="7d3a40e7-de5a-4a36-a22a-511c2d77f826" providerId="ADAL" clId="{468E91CA-218B-4107-A7E8-C68676CCEB8E}" dt="2021-05-03T17:05:51.468" v="579" actId="1076"/>
          <ac:picMkLst>
            <pc:docMk/>
            <pc:sldMk cId="579505440" sldId="302"/>
            <ac:picMk id="2" creationId="{658D90AE-9B77-4189-A8D2-C392EBAABA9B}"/>
          </ac:picMkLst>
        </pc:picChg>
        <pc:picChg chg="del">
          <ac:chgData name="Shumaker, William" userId="7d3a40e7-de5a-4a36-a22a-511c2d77f826" providerId="ADAL" clId="{468E91CA-218B-4107-A7E8-C68676CCEB8E}" dt="2021-05-03T17:05:42.097" v="576" actId="478"/>
          <ac:picMkLst>
            <pc:docMk/>
            <pc:sldMk cId="579505440" sldId="302"/>
            <ac:picMk id="3" creationId="{0D604BFF-D69F-4AC2-815C-7F86599DE772}"/>
          </ac:picMkLst>
        </pc:picChg>
      </pc:sldChg>
      <pc:sldChg chg="modSp mod">
        <pc:chgData name="Shumaker, William" userId="7d3a40e7-de5a-4a36-a22a-511c2d77f826" providerId="ADAL" clId="{468E91CA-218B-4107-A7E8-C68676CCEB8E}" dt="2021-05-03T17:00:31.679" v="488" actId="20577"/>
        <pc:sldMkLst>
          <pc:docMk/>
          <pc:sldMk cId="4026495361" sldId="303"/>
        </pc:sldMkLst>
        <pc:spChg chg="mod">
          <ac:chgData name="Shumaker, William" userId="7d3a40e7-de5a-4a36-a22a-511c2d77f826" providerId="ADAL" clId="{468E91CA-218B-4107-A7E8-C68676CCEB8E}" dt="2021-05-03T17:00:31.679" v="488" actId="20577"/>
          <ac:spMkLst>
            <pc:docMk/>
            <pc:sldMk cId="4026495361" sldId="303"/>
            <ac:spMk id="2" creationId="{2A1EFB98-6382-6840-B249-F2A8295CD362}"/>
          </ac:spMkLst>
        </pc:spChg>
      </pc:sldChg>
      <pc:sldChg chg="modSp mod">
        <pc:chgData name="Shumaker, William" userId="7d3a40e7-de5a-4a36-a22a-511c2d77f826" providerId="ADAL" clId="{468E91CA-218B-4107-A7E8-C68676CCEB8E}" dt="2021-05-14T17:17:11.447" v="583" actId="20577"/>
        <pc:sldMkLst>
          <pc:docMk/>
          <pc:sldMk cId="3538688670" sldId="304"/>
        </pc:sldMkLst>
        <pc:spChg chg="mod">
          <ac:chgData name="Shumaker, William" userId="7d3a40e7-de5a-4a36-a22a-511c2d77f826" providerId="ADAL" clId="{468E91CA-218B-4107-A7E8-C68676CCEB8E}" dt="2021-05-14T17:17:11.447" v="583" actId="20577"/>
          <ac:spMkLst>
            <pc:docMk/>
            <pc:sldMk cId="3538688670" sldId="304"/>
            <ac:spMk id="3" creationId="{B941637E-2E94-6546-9B6E-7F74563EF116}"/>
          </ac:spMkLst>
        </pc:spChg>
      </pc:sldChg>
      <pc:sldChg chg="modSp mod">
        <pc:chgData name="Shumaker, William" userId="7d3a40e7-de5a-4a36-a22a-511c2d77f826" providerId="ADAL" clId="{468E91CA-218B-4107-A7E8-C68676CCEB8E}" dt="2021-05-03T17:03:15.628" v="575" actId="20577"/>
        <pc:sldMkLst>
          <pc:docMk/>
          <pc:sldMk cId="3094553167" sldId="309"/>
        </pc:sldMkLst>
        <pc:spChg chg="mod">
          <ac:chgData name="Shumaker, William" userId="7d3a40e7-de5a-4a36-a22a-511c2d77f826" providerId="ADAL" clId="{468E91CA-218B-4107-A7E8-C68676CCEB8E}" dt="2021-05-03T17:03:15.628" v="575" actId="20577"/>
          <ac:spMkLst>
            <pc:docMk/>
            <pc:sldMk cId="3094553167" sldId="309"/>
            <ac:spMk id="2" creationId="{4A6B1884-782C-9E48-8BF7-054D16D9C4C9}"/>
          </ac:spMkLst>
        </pc:spChg>
      </pc:sldChg>
      <pc:sldChg chg="modSp mod">
        <pc:chgData name="Shumaker, William" userId="7d3a40e7-de5a-4a36-a22a-511c2d77f826" providerId="ADAL" clId="{468E91CA-218B-4107-A7E8-C68676CCEB8E}" dt="2021-05-03T16:57:51.651" v="150" actId="20577"/>
        <pc:sldMkLst>
          <pc:docMk/>
          <pc:sldMk cId="117080663" sldId="321"/>
        </pc:sldMkLst>
        <pc:spChg chg="mod">
          <ac:chgData name="Shumaker, William" userId="7d3a40e7-de5a-4a36-a22a-511c2d77f826" providerId="ADAL" clId="{468E91CA-218B-4107-A7E8-C68676CCEB8E}" dt="2021-05-03T16:57:51.651" v="150" actId="20577"/>
          <ac:spMkLst>
            <pc:docMk/>
            <pc:sldMk cId="117080663" sldId="321"/>
            <ac:spMk id="2" creationId="{1226EAF4-DC33-2043-84BD-D8375063F130}"/>
          </ac:spMkLst>
        </pc:spChg>
      </pc:sldChg>
    </pc:docChg>
  </pc:docChgLst>
  <pc:docChgLst>
    <pc:chgData name="Shumaker, William" userId="7d3a40e7-de5a-4a36-a22a-511c2d77f826" providerId="ADAL" clId="{4FC19A0E-81C5-4C78-ADC4-9E40F2FF11E9}"/>
    <pc:docChg chg="custSel modSld">
      <pc:chgData name="Shumaker, William" userId="7d3a40e7-de5a-4a36-a22a-511c2d77f826" providerId="ADAL" clId="{4FC19A0E-81C5-4C78-ADC4-9E40F2FF11E9}" dt="2021-04-27T13:26:47.474" v="614" actId="1076"/>
      <pc:docMkLst>
        <pc:docMk/>
      </pc:docMkLst>
      <pc:sldChg chg="modSp mod">
        <pc:chgData name="Shumaker, William" userId="7d3a40e7-de5a-4a36-a22a-511c2d77f826" providerId="ADAL" clId="{4FC19A0E-81C5-4C78-ADC4-9E40F2FF11E9}" dt="2021-04-27T13:06:59.269" v="10" actId="20577"/>
        <pc:sldMkLst>
          <pc:docMk/>
          <pc:sldMk cId="4075715707" sldId="298"/>
        </pc:sldMkLst>
        <pc:spChg chg="mod">
          <ac:chgData name="Shumaker, William" userId="7d3a40e7-de5a-4a36-a22a-511c2d77f826" providerId="ADAL" clId="{4FC19A0E-81C5-4C78-ADC4-9E40F2FF11E9}" dt="2021-04-27T13:06:59.269" v="10" actId="20577"/>
          <ac:spMkLst>
            <pc:docMk/>
            <pc:sldMk cId="4075715707" sldId="298"/>
            <ac:spMk id="2" creationId="{1226EAF4-DC33-2043-84BD-D8375063F130}"/>
          </ac:spMkLst>
        </pc:spChg>
      </pc:sldChg>
      <pc:sldChg chg="addSp delSp modSp mod">
        <pc:chgData name="Shumaker, William" userId="7d3a40e7-de5a-4a36-a22a-511c2d77f826" providerId="ADAL" clId="{4FC19A0E-81C5-4C78-ADC4-9E40F2FF11E9}" dt="2021-04-27T13:26:47.474" v="614" actId="1076"/>
        <pc:sldMkLst>
          <pc:docMk/>
          <pc:sldMk cId="579505440" sldId="302"/>
        </pc:sldMkLst>
        <pc:picChg chg="add mod">
          <ac:chgData name="Shumaker, William" userId="7d3a40e7-de5a-4a36-a22a-511c2d77f826" providerId="ADAL" clId="{4FC19A0E-81C5-4C78-ADC4-9E40F2FF11E9}" dt="2021-04-27T13:26:47.474" v="614" actId="1076"/>
          <ac:picMkLst>
            <pc:docMk/>
            <pc:sldMk cId="579505440" sldId="302"/>
            <ac:picMk id="2" creationId="{083000BC-BB0D-433F-90ED-3C2878AD98C1}"/>
          </ac:picMkLst>
        </pc:picChg>
        <pc:picChg chg="del">
          <ac:chgData name="Shumaker, William" userId="7d3a40e7-de5a-4a36-a22a-511c2d77f826" providerId="ADAL" clId="{4FC19A0E-81C5-4C78-ADC4-9E40F2FF11E9}" dt="2021-04-27T13:26:36.866" v="611" actId="478"/>
          <ac:picMkLst>
            <pc:docMk/>
            <pc:sldMk cId="579505440" sldId="302"/>
            <ac:picMk id="6" creationId="{EF710ABD-10D6-4A36-A67A-B7727ED4F912}"/>
          </ac:picMkLst>
        </pc:picChg>
      </pc:sldChg>
      <pc:sldChg chg="modSp mod">
        <pc:chgData name="Shumaker, William" userId="7d3a40e7-de5a-4a36-a22a-511c2d77f826" providerId="ADAL" clId="{4FC19A0E-81C5-4C78-ADC4-9E40F2FF11E9}" dt="2021-04-27T13:13:23.401" v="610" actId="255"/>
        <pc:sldMkLst>
          <pc:docMk/>
          <pc:sldMk cId="4026495361" sldId="303"/>
        </pc:sldMkLst>
        <pc:spChg chg="mod">
          <ac:chgData name="Shumaker, William" userId="7d3a40e7-de5a-4a36-a22a-511c2d77f826" providerId="ADAL" clId="{4FC19A0E-81C5-4C78-ADC4-9E40F2FF11E9}" dt="2021-04-27T13:13:23.401" v="610" actId="255"/>
          <ac:spMkLst>
            <pc:docMk/>
            <pc:sldMk cId="4026495361" sldId="303"/>
            <ac:spMk id="2" creationId="{2A1EFB98-6382-6840-B249-F2A8295CD362}"/>
          </ac:spMkLst>
        </pc:spChg>
      </pc:sldChg>
      <pc:sldChg chg="modSp mod">
        <pc:chgData name="Shumaker, William" userId="7d3a40e7-de5a-4a36-a22a-511c2d77f826" providerId="ADAL" clId="{4FC19A0E-81C5-4C78-ADC4-9E40F2FF11E9}" dt="2021-04-27T13:07:38.450" v="57" actId="20577"/>
        <pc:sldMkLst>
          <pc:docMk/>
          <pc:sldMk cId="117080663" sldId="321"/>
        </pc:sldMkLst>
        <pc:spChg chg="mod">
          <ac:chgData name="Shumaker, William" userId="7d3a40e7-de5a-4a36-a22a-511c2d77f826" providerId="ADAL" clId="{4FC19A0E-81C5-4C78-ADC4-9E40F2FF11E9}" dt="2021-04-27T13:07:38.450" v="57" actId="20577"/>
          <ac:spMkLst>
            <pc:docMk/>
            <pc:sldMk cId="117080663" sldId="321"/>
            <ac:spMk id="2" creationId="{1226EAF4-DC33-2043-84BD-D8375063F130}"/>
          </ac:spMkLst>
        </pc:spChg>
      </pc:sldChg>
    </pc:docChg>
  </pc:docChgLst>
  <pc:docChgLst>
    <pc:chgData name="Shumaker, William" userId="7d3a40e7-de5a-4a36-a22a-511c2d77f826" providerId="ADAL" clId="{B0E9D3CE-1CA2-4D9F-A36A-46F6F0474F3C}"/>
    <pc:docChg chg="custSel addSld delSld modSld sldOrd">
      <pc:chgData name="Shumaker, William" userId="7d3a40e7-de5a-4a36-a22a-511c2d77f826" providerId="ADAL" clId="{B0E9D3CE-1CA2-4D9F-A36A-46F6F0474F3C}" dt="2021-08-25T17:01:23.165" v="1196" actId="20577"/>
      <pc:docMkLst>
        <pc:docMk/>
      </pc:docMkLst>
      <pc:sldChg chg="del">
        <pc:chgData name="Shumaker, William" userId="7d3a40e7-de5a-4a36-a22a-511c2d77f826" providerId="ADAL" clId="{B0E9D3CE-1CA2-4D9F-A36A-46F6F0474F3C}" dt="2021-08-25T16:54:45.738" v="11" actId="47"/>
        <pc:sldMkLst>
          <pc:docMk/>
          <pc:sldMk cId="4075715707" sldId="298"/>
        </pc:sldMkLst>
      </pc:sldChg>
      <pc:sldChg chg="del">
        <pc:chgData name="Shumaker, William" userId="7d3a40e7-de5a-4a36-a22a-511c2d77f826" providerId="ADAL" clId="{B0E9D3CE-1CA2-4D9F-A36A-46F6F0474F3C}" dt="2021-08-25T16:56:43.814" v="536" actId="47"/>
        <pc:sldMkLst>
          <pc:docMk/>
          <pc:sldMk cId="113204807" sldId="300"/>
        </pc:sldMkLst>
      </pc:sldChg>
      <pc:sldChg chg="del">
        <pc:chgData name="Shumaker, William" userId="7d3a40e7-de5a-4a36-a22a-511c2d77f826" providerId="ADAL" clId="{B0E9D3CE-1CA2-4D9F-A36A-46F6F0474F3C}" dt="2021-08-25T16:56:45.310" v="537" actId="47"/>
        <pc:sldMkLst>
          <pc:docMk/>
          <pc:sldMk cId="3921702044" sldId="301"/>
        </pc:sldMkLst>
      </pc:sldChg>
      <pc:sldChg chg="ord">
        <pc:chgData name="Shumaker, William" userId="7d3a40e7-de5a-4a36-a22a-511c2d77f826" providerId="ADAL" clId="{B0E9D3CE-1CA2-4D9F-A36A-46F6F0474F3C}" dt="2021-08-25T16:54:39.839" v="10"/>
        <pc:sldMkLst>
          <pc:docMk/>
          <pc:sldMk cId="579505440" sldId="302"/>
        </pc:sldMkLst>
      </pc:sldChg>
      <pc:sldChg chg="del">
        <pc:chgData name="Shumaker, William" userId="7d3a40e7-de5a-4a36-a22a-511c2d77f826" providerId="ADAL" clId="{B0E9D3CE-1CA2-4D9F-A36A-46F6F0474F3C}" dt="2021-08-25T16:57:11.066" v="540" actId="47"/>
        <pc:sldMkLst>
          <pc:docMk/>
          <pc:sldMk cId="4026495361" sldId="303"/>
        </pc:sldMkLst>
      </pc:sldChg>
      <pc:sldChg chg="modSp mod ord">
        <pc:chgData name="Shumaker, William" userId="7d3a40e7-de5a-4a36-a22a-511c2d77f826" providerId="ADAL" clId="{B0E9D3CE-1CA2-4D9F-A36A-46F6F0474F3C}" dt="2021-08-25T16:54:30.091" v="8" actId="20577"/>
        <pc:sldMkLst>
          <pc:docMk/>
          <pc:sldMk cId="3538688670" sldId="304"/>
        </pc:sldMkLst>
        <pc:spChg chg="mod">
          <ac:chgData name="Shumaker, William" userId="7d3a40e7-de5a-4a36-a22a-511c2d77f826" providerId="ADAL" clId="{B0E9D3CE-1CA2-4D9F-A36A-46F6F0474F3C}" dt="2021-08-25T16:54:30.091" v="8" actId="20577"/>
          <ac:spMkLst>
            <pc:docMk/>
            <pc:sldMk cId="3538688670" sldId="304"/>
            <ac:spMk id="3" creationId="{B941637E-2E94-6546-9B6E-7F74563EF116}"/>
          </ac:spMkLst>
        </pc:spChg>
      </pc:sldChg>
      <pc:sldChg chg="modSp mod">
        <pc:chgData name="Shumaker, William" userId="7d3a40e7-de5a-4a36-a22a-511c2d77f826" providerId="ADAL" clId="{B0E9D3CE-1CA2-4D9F-A36A-46F6F0474F3C}" dt="2021-08-25T17:00:46.032" v="1190" actId="20577"/>
        <pc:sldMkLst>
          <pc:docMk/>
          <pc:sldMk cId="4118900938" sldId="305"/>
        </pc:sldMkLst>
        <pc:spChg chg="mod">
          <ac:chgData name="Shumaker, William" userId="7d3a40e7-de5a-4a36-a22a-511c2d77f826" providerId="ADAL" clId="{B0E9D3CE-1CA2-4D9F-A36A-46F6F0474F3C}" dt="2021-08-25T17:00:46.032" v="1190" actId="20577"/>
          <ac:spMkLst>
            <pc:docMk/>
            <pc:sldMk cId="4118900938" sldId="305"/>
            <ac:spMk id="3" creationId="{B980361A-9700-E74F-AD95-A5A659FB3537}"/>
          </ac:spMkLst>
        </pc:spChg>
        <pc:spChg chg="mod">
          <ac:chgData name="Shumaker, William" userId="7d3a40e7-de5a-4a36-a22a-511c2d77f826" providerId="ADAL" clId="{B0E9D3CE-1CA2-4D9F-A36A-46F6F0474F3C}" dt="2021-08-25T16:57:33.365" v="577" actId="20577"/>
          <ac:spMkLst>
            <pc:docMk/>
            <pc:sldMk cId="4118900938" sldId="305"/>
            <ac:spMk id="4" creationId="{070B8EAA-301E-8C48-B6D8-0E80BFFA9FE3}"/>
          </ac:spMkLst>
        </pc:spChg>
      </pc:sldChg>
      <pc:sldChg chg="modSp mod">
        <pc:chgData name="Shumaker, William" userId="7d3a40e7-de5a-4a36-a22a-511c2d77f826" providerId="ADAL" clId="{B0E9D3CE-1CA2-4D9F-A36A-46F6F0474F3C}" dt="2021-08-25T17:01:23.165" v="1196" actId="20577"/>
        <pc:sldMkLst>
          <pc:docMk/>
          <pc:sldMk cId="3444153839" sldId="317"/>
        </pc:sldMkLst>
        <pc:spChg chg="mod">
          <ac:chgData name="Shumaker, William" userId="7d3a40e7-de5a-4a36-a22a-511c2d77f826" providerId="ADAL" clId="{B0E9D3CE-1CA2-4D9F-A36A-46F6F0474F3C}" dt="2021-08-25T17:01:23.165" v="1196" actId="20577"/>
          <ac:spMkLst>
            <pc:docMk/>
            <pc:sldMk cId="3444153839" sldId="317"/>
            <ac:spMk id="4" creationId="{2EB6F9CD-8DCC-874A-AE9F-07D8F140C81B}"/>
          </ac:spMkLst>
        </pc:spChg>
      </pc:sldChg>
      <pc:sldChg chg="modSp mod">
        <pc:chgData name="Shumaker, William" userId="7d3a40e7-de5a-4a36-a22a-511c2d77f826" providerId="ADAL" clId="{B0E9D3CE-1CA2-4D9F-A36A-46F6F0474F3C}" dt="2021-08-25T16:56:37.910" v="535" actId="6549"/>
        <pc:sldMkLst>
          <pc:docMk/>
          <pc:sldMk cId="117080663" sldId="321"/>
        </pc:sldMkLst>
        <pc:spChg chg="mod">
          <ac:chgData name="Shumaker, William" userId="7d3a40e7-de5a-4a36-a22a-511c2d77f826" providerId="ADAL" clId="{B0E9D3CE-1CA2-4D9F-A36A-46F6F0474F3C}" dt="2021-08-25T16:56:37.910" v="535" actId="6549"/>
          <ac:spMkLst>
            <pc:docMk/>
            <pc:sldMk cId="117080663" sldId="321"/>
            <ac:spMk id="2" creationId="{1226EAF4-DC33-2043-84BD-D8375063F130}"/>
          </ac:spMkLst>
        </pc:spChg>
        <pc:spChg chg="mod">
          <ac:chgData name="Shumaker, William" userId="7d3a40e7-de5a-4a36-a22a-511c2d77f826" providerId="ADAL" clId="{B0E9D3CE-1CA2-4D9F-A36A-46F6F0474F3C}" dt="2021-08-25T16:54:54.648" v="42" actId="20577"/>
          <ac:spMkLst>
            <pc:docMk/>
            <pc:sldMk cId="117080663" sldId="321"/>
            <ac:spMk id="4" creationId="{B9FD4A87-1F82-7B47-AC2B-89DC850F45B5}"/>
          </ac:spMkLst>
        </pc:spChg>
      </pc:sldChg>
      <pc:sldChg chg="del">
        <pc:chgData name="Shumaker, William" userId="7d3a40e7-de5a-4a36-a22a-511c2d77f826" providerId="ADAL" clId="{B0E9D3CE-1CA2-4D9F-A36A-46F6F0474F3C}" dt="2021-08-25T16:56:51.472" v="538" actId="47"/>
        <pc:sldMkLst>
          <pc:docMk/>
          <pc:sldMk cId="3071832814" sldId="324"/>
        </pc:sldMkLst>
      </pc:sldChg>
      <pc:sldChg chg="add">
        <pc:chgData name="Shumaker, William" userId="7d3a40e7-de5a-4a36-a22a-511c2d77f826" providerId="ADAL" clId="{B0E9D3CE-1CA2-4D9F-A36A-46F6F0474F3C}" dt="2021-08-25T17:00:59.077" v="1191"/>
        <pc:sldMkLst>
          <pc:docMk/>
          <pc:sldMk cId="1435431233" sldId="325"/>
        </pc:sldMkLst>
      </pc:sldChg>
      <pc:sldChg chg="del">
        <pc:chgData name="Shumaker, William" userId="7d3a40e7-de5a-4a36-a22a-511c2d77f826" providerId="ADAL" clId="{B0E9D3CE-1CA2-4D9F-A36A-46F6F0474F3C}" dt="2021-08-25T16:56:54.459" v="539" actId="47"/>
        <pc:sldMkLst>
          <pc:docMk/>
          <pc:sldMk cId="4275129216" sldId="325"/>
        </pc:sldMkLst>
      </pc:sldChg>
      <pc:sldChg chg="add">
        <pc:chgData name="Shumaker, William" userId="7d3a40e7-de5a-4a36-a22a-511c2d77f826" providerId="ADAL" clId="{B0E9D3CE-1CA2-4D9F-A36A-46F6F0474F3C}" dt="2021-08-25T17:00:59.077" v="1191"/>
        <pc:sldMkLst>
          <pc:docMk/>
          <pc:sldMk cId="2801692697" sldId="326"/>
        </pc:sldMkLst>
      </pc:sldChg>
    </pc:docChg>
  </pc:docChgLst>
  <pc:docChgLst>
    <pc:chgData name="Shumaker, William" userId="7d3a40e7-de5a-4a36-a22a-511c2d77f826" providerId="ADAL" clId="{057A7789-728D-4445-AE07-5E4D37202F22}"/>
    <pc:docChg chg="custSel addSld delSld modSld">
      <pc:chgData name="Shumaker, William" userId="7d3a40e7-de5a-4a36-a22a-511c2d77f826" providerId="ADAL" clId="{057A7789-728D-4445-AE07-5E4D37202F22}" dt="2023-08-14T20:19:17.390" v="652" actId="20577"/>
      <pc:docMkLst>
        <pc:docMk/>
      </pc:docMkLst>
      <pc:sldChg chg="add">
        <pc:chgData name="Shumaker, William" userId="7d3a40e7-de5a-4a36-a22a-511c2d77f826" providerId="ADAL" clId="{057A7789-728D-4445-AE07-5E4D37202F22}" dt="2023-08-14T20:16:30.517" v="3"/>
        <pc:sldMkLst>
          <pc:docMk/>
          <pc:sldMk cId="113204807" sldId="300"/>
        </pc:sldMkLst>
      </pc:sldChg>
      <pc:sldChg chg="add">
        <pc:chgData name="Shumaker, William" userId="7d3a40e7-de5a-4a36-a22a-511c2d77f826" providerId="ADAL" clId="{057A7789-728D-4445-AE07-5E4D37202F22}" dt="2023-08-14T20:16:30.517" v="3"/>
        <pc:sldMkLst>
          <pc:docMk/>
          <pc:sldMk cId="3921702044" sldId="301"/>
        </pc:sldMkLst>
      </pc:sldChg>
      <pc:sldChg chg="addSp delSp modSp mod">
        <pc:chgData name="Shumaker, William" userId="7d3a40e7-de5a-4a36-a22a-511c2d77f826" providerId="ADAL" clId="{057A7789-728D-4445-AE07-5E4D37202F22}" dt="2023-08-14T20:15:20.989" v="2"/>
        <pc:sldMkLst>
          <pc:docMk/>
          <pc:sldMk cId="579505440" sldId="302"/>
        </pc:sldMkLst>
        <pc:picChg chg="del">
          <ac:chgData name="Shumaker, William" userId="7d3a40e7-de5a-4a36-a22a-511c2d77f826" providerId="ADAL" clId="{057A7789-728D-4445-AE07-5E4D37202F22}" dt="2023-08-14T20:15:20.804" v="1" actId="478"/>
          <ac:picMkLst>
            <pc:docMk/>
            <pc:sldMk cId="579505440" sldId="302"/>
            <ac:picMk id="2" creationId="{55B47176-38CA-B6B9-176D-00A54127107A}"/>
          </ac:picMkLst>
        </pc:picChg>
        <pc:picChg chg="add mod">
          <ac:chgData name="Shumaker, William" userId="7d3a40e7-de5a-4a36-a22a-511c2d77f826" providerId="ADAL" clId="{057A7789-728D-4445-AE07-5E4D37202F22}" dt="2023-08-14T20:15:20.989" v="2"/>
          <ac:picMkLst>
            <pc:docMk/>
            <pc:sldMk cId="579505440" sldId="302"/>
            <ac:picMk id="3" creationId="{A3FF1E7E-D224-0C94-AC20-F0337627F1C7}"/>
          </ac:picMkLst>
        </pc:picChg>
      </pc:sldChg>
      <pc:sldChg chg="modSp mod">
        <pc:chgData name="Shumaker, William" userId="7d3a40e7-de5a-4a36-a22a-511c2d77f826" providerId="ADAL" clId="{057A7789-728D-4445-AE07-5E4D37202F22}" dt="2023-08-14T20:15:12.137" v="0"/>
        <pc:sldMkLst>
          <pc:docMk/>
          <pc:sldMk cId="3538688670" sldId="304"/>
        </pc:sldMkLst>
        <pc:spChg chg="mod">
          <ac:chgData name="Shumaker, William" userId="7d3a40e7-de5a-4a36-a22a-511c2d77f826" providerId="ADAL" clId="{057A7789-728D-4445-AE07-5E4D37202F22}" dt="2023-08-14T20:15:12.137" v="0"/>
          <ac:spMkLst>
            <pc:docMk/>
            <pc:sldMk cId="3538688670" sldId="304"/>
            <ac:spMk id="3" creationId="{B941637E-2E94-6546-9B6E-7F74563EF116}"/>
          </ac:spMkLst>
        </pc:spChg>
      </pc:sldChg>
      <pc:sldChg chg="modSp mod">
        <pc:chgData name="Shumaker, William" userId="7d3a40e7-de5a-4a36-a22a-511c2d77f826" providerId="ADAL" clId="{057A7789-728D-4445-AE07-5E4D37202F22}" dt="2023-08-14T20:17:38.843" v="253" actId="20577"/>
        <pc:sldMkLst>
          <pc:docMk/>
          <pc:sldMk cId="4118900938" sldId="305"/>
        </pc:sldMkLst>
        <pc:spChg chg="mod">
          <ac:chgData name="Shumaker, William" userId="7d3a40e7-de5a-4a36-a22a-511c2d77f826" providerId="ADAL" clId="{057A7789-728D-4445-AE07-5E4D37202F22}" dt="2023-08-14T20:17:38.843" v="253" actId="20577"/>
          <ac:spMkLst>
            <pc:docMk/>
            <pc:sldMk cId="4118900938" sldId="305"/>
            <ac:spMk id="3" creationId="{B980361A-9700-E74F-AD95-A5A659FB3537}"/>
          </ac:spMkLst>
        </pc:spChg>
      </pc:sldChg>
      <pc:sldChg chg="modSp mod">
        <pc:chgData name="Shumaker, William" userId="7d3a40e7-de5a-4a36-a22a-511c2d77f826" providerId="ADAL" clId="{057A7789-728D-4445-AE07-5E4D37202F22}" dt="2023-08-14T20:19:17.390" v="652" actId="20577"/>
        <pc:sldMkLst>
          <pc:docMk/>
          <pc:sldMk cId="3094553167" sldId="309"/>
        </pc:sldMkLst>
        <pc:spChg chg="mod">
          <ac:chgData name="Shumaker, William" userId="7d3a40e7-de5a-4a36-a22a-511c2d77f826" providerId="ADAL" clId="{057A7789-728D-4445-AE07-5E4D37202F22}" dt="2023-08-14T20:19:17.390" v="652" actId="20577"/>
          <ac:spMkLst>
            <pc:docMk/>
            <pc:sldMk cId="3094553167" sldId="309"/>
            <ac:spMk id="2" creationId="{4A6B1884-782C-9E48-8BF7-054D16D9C4C9}"/>
          </ac:spMkLst>
        </pc:spChg>
      </pc:sldChg>
      <pc:sldChg chg="del">
        <pc:chgData name="Shumaker, William" userId="7d3a40e7-de5a-4a36-a22a-511c2d77f826" providerId="ADAL" clId="{057A7789-728D-4445-AE07-5E4D37202F22}" dt="2023-08-14T20:16:32.286" v="4" actId="47"/>
        <pc:sldMkLst>
          <pc:docMk/>
          <pc:sldMk cId="3143667793" sldId="315"/>
        </pc:sldMkLst>
      </pc:sldChg>
      <pc:sldChg chg="del">
        <pc:chgData name="Shumaker, William" userId="7d3a40e7-de5a-4a36-a22a-511c2d77f826" providerId="ADAL" clId="{057A7789-728D-4445-AE07-5E4D37202F22}" dt="2023-08-14T20:16:32.868" v="5" actId="47"/>
        <pc:sldMkLst>
          <pc:docMk/>
          <pc:sldMk cId="1281272419" sldId="316"/>
        </pc:sldMkLst>
      </pc:sldChg>
      <pc:sldChg chg="del">
        <pc:chgData name="Shumaker, William" userId="7d3a40e7-de5a-4a36-a22a-511c2d77f826" providerId="ADAL" clId="{057A7789-728D-4445-AE07-5E4D37202F22}" dt="2023-08-14T20:16:33.317" v="6" actId="47"/>
        <pc:sldMkLst>
          <pc:docMk/>
          <pc:sldMk cId="3069647260" sldId="322"/>
        </pc:sldMkLst>
      </pc:sldChg>
      <pc:sldChg chg="del">
        <pc:chgData name="Shumaker, William" userId="7d3a40e7-de5a-4a36-a22a-511c2d77f826" providerId="ADAL" clId="{057A7789-728D-4445-AE07-5E4D37202F22}" dt="2023-08-14T20:16:34.447" v="7" actId="47"/>
        <pc:sldMkLst>
          <pc:docMk/>
          <pc:sldMk cId="3437315802" sldId="323"/>
        </pc:sldMkLst>
      </pc:sldChg>
      <pc:sldChg chg="modSp mod">
        <pc:chgData name="Shumaker, William" userId="7d3a40e7-de5a-4a36-a22a-511c2d77f826" providerId="ADAL" clId="{057A7789-728D-4445-AE07-5E4D37202F22}" dt="2023-08-14T20:18:56.898" v="633" actId="20577"/>
        <pc:sldMkLst>
          <pc:docMk/>
          <pc:sldMk cId="1827396203" sldId="327"/>
        </pc:sldMkLst>
        <pc:spChg chg="mod">
          <ac:chgData name="Shumaker, William" userId="7d3a40e7-de5a-4a36-a22a-511c2d77f826" providerId="ADAL" clId="{057A7789-728D-4445-AE07-5E4D37202F22}" dt="2023-08-14T20:18:56.898" v="633" actId="20577"/>
          <ac:spMkLst>
            <pc:docMk/>
            <pc:sldMk cId="1827396203" sldId="327"/>
            <ac:spMk id="3" creationId="{B980361A-9700-E74F-AD95-A5A659FB3537}"/>
          </ac:spMkLst>
        </pc:spChg>
      </pc:sldChg>
    </pc:docChg>
  </pc:docChgLst>
  <pc:docChgLst>
    <pc:chgData name="Shumaker, William" userId="7d3a40e7-de5a-4a36-a22a-511c2d77f826" providerId="ADAL" clId="{7CB1A698-E177-4A3B-A97B-0B7A241E046F}"/>
    <pc:docChg chg="custSel modSld">
      <pc:chgData name="Shumaker, William" userId="7d3a40e7-de5a-4a36-a22a-511c2d77f826" providerId="ADAL" clId="{7CB1A698-E177-4A3B-A97B-0B7A241E046F}" dt="2021-04-27T15:50:31.989" v="529" actId="1076"/>
      <pc:docMkLst>
        <pc:docMk/>
      </pc:docMkLst>
      <pc:sldChg chg="modSp mod">
        <pc:chgData name="Shumaker, William" userId="7d3a40e7-de5a-4a36-a22a-511c2d77f826" providerId="ADAL" clId="{7CB1A698-E177-4A3B-A97B-0B7A241E046F}" dt="2021-04-27T15:39:57.962" v="55" actId="20577"/>
        <pc:sldMkLst>
          <pc:docMk/>
          <pc:sldMk cId="4075715707" sldId="298"/>
        </pc:sldMkLst>
        <pc:spChg chg="mod">
          <ac:chgData name="Shumaker, William" userId="7d3a40e7-de5a-4a36-a22a-511c2d77f826" providerId="ADAL" clId="{7CB1A698-E177-4A3B-A97B-0B7A241E046F}" dt="2021-04-27T15:39:57.962" v="55" actId="20577"/>
          <ac:spMkLst>
            <pc:docMk/>
            <pc:sldMk cId="4075715707" sldId="298"/>
            <ac:spMk id="2" creationId="{1226EAF4-DC33-2043-84BD-D8375063F130}"/>
          </ac:spMkLst>
        </pc:spChg>
      </pc:sldChg>
      <pc:sldChg chg="addSp delSp modSp mod">
        <pc:chgData name="Shumaker, William" userId="7d3a40e7-de5a-4a36-a22a-511c2d77f826" providerId="ADAL" clId="{7CB1A698-E177-4A3B-A97B-0B7A241E046F}" dt="2021-04-27T15:50:31.989" v="529" actId="1076"/>
        <pc:sldMkLst>
          <pc:docMk/>
          <pc:sldMk cId="579505440" sldId="302"/>
        </pc:sldMkLst>
        <pc:picChg chg="add mod">
          <ac:chgData name="Shumaker, William" userId="7d3a40e7-de5a-4a36-a22a-511c2d77f826" providerId="ADAL" clId="{7CB1A698-E177-4A3B-A97B-0B7A241E046F}" dt="2021-04-27T15:50:31.989" v="529" actId="1076"/>
          <ac:picMkLst>
            <pc:docMk/>
            <pc:sldMk cId="579505440" sldId="302"/>
            <ac:picMk id="2" creationId="{7AC5F123-682E-4484-AFBD-293390BBCC3F}"/>
          </ac:picMkLst>
        </pc:picChg>
        <pc:picChg chg="del">
          <ac:chgData name="Shumaker, William" userId="7d3a40e7-de5a-4a36-a22a-511c2d77f826" providerId="ADAL" clId="{7CB1A698-E177-4A3B-A97B-0B7A241E046F}" dt="2021-04-27T15:49:34.327" v="524" actId="478"/>
          <ac:picMkLst>
            <pc:docMk/>
            <pc:sldMk cId="579505440" sldId="302"/>
            <ac:picMk id="3" creationId="{93765057-B29B-436B-929A-3E1EBF5B4ED8}"/>
          </ac:picMkLst>
        </pc:picChg>
      </pc:sldChg>
      <pc:sldChg chg="modSp mod">
        <pc:chgData name="Shumaker, William" userId="7d3a40e7-de5a-4a36-a22a-511c2d77f826" providerId="ADAL" clId="{7CB1A698-E177-4A3B-A97B-0B7A241E046F}" dt="2021-04-27T15:43:44.892" v="493" actId="20577"/>
        <pc:sldMkLst>
          <pc:docMk/>
          <pc:sldMk cId="4026495361" sldId="303"/>
        </pc:sldMkLst>
        <pc:spChg chg="mod">
          <ac:chgData name="Shumaker, William" userId="7d3a40e7-de5a-4a36-a22a-511c2d77f826" providerId="ADAL" clId="{7CB1A698-E177-4A3B-A97B-0B7A241E046F}" dt="2021-04-27T15:43:44.892" v="493" actId="20577"/>
          <ac:spMkLst>
            <pc:docMk/>
            <pc:sldMk cId="4026495361" sldId="303"/>
            <ac:spMk id="2" creationId="{2A1EFB98-6382-6840-B249-F2A8295CD362}"/>
          </ac:spMkLst>
        </pc:spChg>
      </pc:sldChg>
      <pc:sldChg chg="modSp mod">
        <pc:chgData name="Shumaker, William" userId="7d3a40e7-de5a-4a36-a22a-511c2d77f826" providerId="ADAL" clId="{7CB1A698-E177-4A3B-A97B-0B7A241E046F}" dt="2021-04-27T15:45:24.695" v="523" actId="6549"/>
        <pc:sldMkLst>
          <pc:docMk/>
          <pc:sldMk cId="3538688670" sldId="304"/>
        </pc:sldMkLst>
        <pc:spChg chg="mod">
          <ac:chgData name="Shumaker, William" userId="7d3a40e7-de5a-4a36-a22a-511c2d77f826" providerId="ADAL" clId="{7CB1A698-E177-4A3B-A97B-0B7A241E046F}" dt="2021-04-27T15:45:24.695" v="523" actId="6549"/>
          <ac:spMkLst>
            <pc:docMk/>
            <pc:sldMk cId="3538688670" sldId="304"/>
            <ac:spMk id="3" creationId="{B941637E-2E94-6546-9B6E-7F74563EF116}"/>
          </ac:spMkLst>
        </pc:spChg>
      </pc:sldChg>
      <pc:sldChg chg="modSp mod">
        <pc:chgData name="Shumaker, William" userId="7d3a40e7-de5a-4a36-a22a-511c2d77f826" providerId="ADAL" clId="{7CB1A698-E177-4A3B-A97B-0B7A241E046F}" dt="2021-04-27T15:38:56.653" v="14" actId="20577"/>
        <pc:sldMkLst>
          <pc:docMk/>
          <pc:sldMk cId="117080663" sldId="321"/>
        </pc:sldMkLst>
        <pc:spChg chg="mod">
          <ac:chgData name="Shumaker, William" userId="7d3a40e7-de5a-4a36-a22a-511c2d77f826" providerId="ADAL" clId="{7CB1A698-E177-4A3B-A97B-0B7A241E046F}" dt="2021-04-27T15:38:56.653" v="14" actId="20577"/>
          <ac:spMkLst>
            <pc:docMk/>
            <pc:sldMk cId="117080663" sldId="321"/>
            <ac:spMk id="2" creationId="{1226EAF4-DC33-2043-84BD-D8375063F130}"/>
          </ac:spMkLst>
        </pc:spChg>
      </pc:sldChg>
    </pc:docChg>
  </pc:docChgLst>
  <pc:docChgLst>
    <pc:chgData name="Shumaker, William" userId="7d3a40e7-de5a-4a36-a22a-511c2d77f826" providerId="ADAL" clId="{36CD44FD-1CEA-40AA-BF1E-FD0473AF8111}"/>
    <pc:docChg chg="custSel addSld modSld">
      <pc:chgData name="Shumaker, William" userId="7d3a40e7-de5a-4a36-a22a-511c2d77f826" providerId="ADAL" clId="{36CD44FD-1CEA-40AA-BF1E-FD0473AF8111}" dt="2021-04-28T12:05:04.120" v="3277" actId="1076"/>
      <pc:docMkLst>
        <pc:docMk/>
      </pc:docMkLst>
      <pc:sldChg chg="modSp mod">
        <pc:chgData name="Shumaker, William" userId="7d3a40e7-de5a-4a36-a22a-511c2d77f826" providerId="ADAL" clId="{36CD44FD-1CEA-40AA-BF1E-FD0473AF8111}" dt="2021-04-27T19:25:27.751" v="2916" actId="20577"/>
        <pc:sldMkLst>
          <pc:docMk/>
          <pc:sldMk cId="4075715707" sldId="298"/>
        </pc:sldMkLst>
        <pc:spChg chg="mod">
          <ac:chgData name="Shumaker, William" userId="7d3a40e7-de5a-4a36-a22a-511c2d77f826" providerId="ADAL" clId="{36CD44FD-1CEA-40AA-BF1E-FD0473AF8111}" dt="2021-04-27T19:25:27.751" v="2916" actId="20577"/>
          <ac:spMkLst>
            <pc:docMk/>
            <pc:sldMk cId="4075715707" sldId="298"/>
            <ac:spMk id="2" creationId="{1226EAF4-DC33-2043-84BD-D8375063F130}"/>
          </ac:spMkLst>
        </pc:spChg>
      </pc:sldChg>
      <pc:sldChg chg="modSp mod">
        <pc:chgData name="Shumaker, William" userId="7d3a40e7-de5a-4a36-a22a-511c2d77f826" providerId="ADAL" clId="{36CD44FD-1CEA-40AA-BF1E-FD0473AF8111}" dt="2021-04-27T20:14:54.991" v="3107" actId="1076"/>
        <pc:sldMkLst>
          <pc:docMk/>
          <pc:sldMk cId="113204807" sldId="300"/>
        </pc:sldMkLst>
        <pc:spChg chg="mod">
          <ac:chgData name="Shumaker, William" userId="7d3a40e7-de5a-4a36-a22a-511c2d77f826" providerId="ADAL" clId="{36CD44FD-1CEA-40AA-BF1E-FD0473AF8111}" dt="2021-04-27T20:13:38.402" v="3050" actId="20577"/>
          <ac:spMkLst>
            <pc:docMk/>
            <pc:sldMk cId="113204807" sldId="300"/>
            <ac:spMk id="4" creationId="{8247E89E-6EC9-254D-BA53-8DE56CC4A05A}"/>
          </ac:spMkLst>
        </pc:spChg>
        <pc:picChg chg="mod">
          <ac:chgData name="Shumaker, William" userId="7d3a40e7-de5a-4a36-a22a-511c2d77f826" providerId="ADAL" clId="{36CD44FD-1CEA-40AA-BF1E-FD0473AF8111}" dt="2021-04-27T20:14:54.991" v="3107" actId="1076"/>
          <ac:picMkLst>
            <pc:docMk/>
            <pc:sldMk cId="113204807" sldId="300"/>
            <ac:picMk id="22" creationId="{A3C68716-289B-4356-9B25-0CB13659BBAC}"/>
          </ac:picMkLst>
        </pc:picChg>
      </pc:sldChg>
      <pc:sldChg chg="modSp mod">
        <pc:chgData name="Shumaker, William" userId="7d3a40e7-de5a-4a36-a22a-511c2d77f826" providerId="ADAL" clId="{36CD44FD-1CEA-40AA-BF1E-FD0473AF8111}" dt="2021-04-27T20:15:16.574" v="3111" actId="1076"/>
        <pc:sldMkLst>
          <pc:docMk/>
          <pc:sldMk cId="3921702044" sldId="301"/>
        </pc:sldMkLst>
        <pc:spChg chg="mod">
          <ac:chgData name="Shumaker, William" userId="7d3a40e7-de5a-4a36-a22a-511c2d77f826" providerId="ADAL" clId="{36CD44FD-1CEA-40AA-BF1E-FD0473AF8111}" dt="2021-04-27T20:14:59.721" v="3108" actId="1076"/>
          <ac:spMkLst>
            <pc:docMk/>
            <pc:sldMk cId="3921702044" sldId="301"/>
            <ac:spMk id="2" creationId="{8DDB5DA9-7D63-D945-B04D-D73B4826852C}"/>
          </ac:spMkLst>
        </pc:spChg>
        <pc:spChg chg="mod">
          <ac:chgData name="Shumaker, William" userId="7d3a40e7-de5a-4a36-a22a-511c2d77f826" providerId="ADAL" clId="{36CD44FD-1CEA-40AA-BF1E-FD0473AF8111}" dt="2021-04-27T20:15:05.014" v="3109" actId="1076"/>
          <ac:spMkLst>
            <pc:docMk/>
            <pc:sldMk cId="3921702044" sldId="301"/>
            <ac:spMk id="3" creationId="{D9865536-3453-0849-B3BF-EAA28E0E8209}"/>
          </ac:spMkLst>
        </pc:spChg>
        <pc:spChg chg="mod">
          <ac:chgData name="Shumaker, William" userId="7d3a40e7-de5a-4a36-a22a-511c2d77f826" providerId="ADAL" clId="{36CD44FD-1CEA-40AA-BF1E-FD0473AF8111}" dt="2021-04-27T20:13:47.210" v="3061" actId="20577"/>
          <ac:spMkLst>
            <pc:docMk/>
            <pc:sldMk cId="3921702044" sldId="301"/>
            <ac:spMk id="4" creationId="{29338D8A-E1DC-AF47-9EB9-E929B822D215}"/>
          </ac:spMkLst>
        </pc:spChg>
        <pc:spChg chg="mod">
          <ac:chgData name="Shumaker, William" userId="7d3a40e7-de5a-4a36-a22a-511c2d77f826" providerId="ADAL" clId="{36CD44FD-1CEA-40AA-BF1E-FD0473AF8111}" dt="2021-04-27T20:15:16.574" v="3111" actId="1076"/>
          <ac:spMkLst>
            <pc:docMk/>
            <pc:sldMk cId="3921702044" sldId="301"/>
            <ac:spMk id="5" creationId="{9DEB6AAA-5318-4247-8343-E8BCAFAB3F54}"/>
          </ac:spMkLst>
        </pc:spChg>
        <pc:spChg chg="mod">
          <ac:chgData name="Shumaker, William" userId="7d3a40e7-de5a-4a36-a22a-511c2d77f826" providerId="ADAL" clId="{36CD44FD-1CEA-40AA-BF1E-FD0473AF8111}" dt="2021-04-27T20:15:08.839" v="3110" actId="1076"/>
          <ac:spMkLst>
            <pc:docMk/>
            <pc:sldMk cId="3921702044" sldId="301"/>
            <ac:spMk id="6" creationId="{7EBCC2DD-E9B1-4C16-B212-4CC551A42778}"/>
          </ac:spMkLst>
        </pc:spChg>
      </pc:sldChg>
      <pc:sldChg chg="addSp delSp modSp mod">
        <pc:chgData name="Shumaker, William" userId="7d3a40e7-de5a-4a36-a22a-511c2d77f826" providerId="ADAL" clId="{36CD44FD-1CEA-40AA-BF1E-FD0473AF8111}" dt="2021-04-27T18:18:44.425" v="2371" actId="1076"/>
        <pc:sldMkLst>
          <pc:docMk/>
          <pc:sldMk cId="579505440" sldId="302"/>
        </pc:sldMkLst>
        <pc:picChg chg="del">
          <ac:chgData name="Shumaker, William" userId="7d3a40e7-de5a-4a36-a22a-511c2d77f826" providerId="ADAL" clId="{36CD44FD-1CEA-40AA-BF1E-FD0473AF8111}" dt="2021-04-27T18:18:31.284" v="2368" actId="478"/>
          <ac:picMkLst>
            <pc:docMk/>
            <pc:sldMk cId="579505440" sldId="302"/>
            <ac:picMk id="2" creationId="{7AC5F123-682E-4484-AFBD-293390BBCC3F}"/>
          </ac:picMkLst>
        </pc:picChg>
        <pc:picChg chg="add mod">
          <ac:chgData name="Shumaker, William" userId="7d3a40e7-de5a-4a36-a22a-511c2d77f826" providerId="ADAL" clId="{36CD44FD-1CEA-40AA-BF1E-FD0473AF8111}" dt="2021-04-27T18:18:44.425" v="2371" actId="1076"/>
          <ac:picMkLst>
            <pc:docMk/>
            <pc:sldMk cId="579505440" sldId="302"/>
            <ac:picMk id="3" creationId="{0D604BFF-D69F-4AC2-815C-7F86599DE772}"/>
          </ac:picMkLst>
        </pc:picChg>
      </pc:sldChg>
      <pc:sldChg chg="modSp mod">
        <pc:chgData name="Shumaker, William" userId="7d3a40e7-de5a-4a36-a22a-511c2d77f826" providerId="ADAL" clId="{36CD44FD-1CEA-40AA-BF1E-FD0473AF8111}" dt="2021-04-27T20:10:57.051" v="3026" actId="20577"/>
        <pc:sldMkLst>
          <pc:docMk/>
          <pc:sldMk cId="4026495361" sldId="303"/>
        </pc:sldMkLst>
        <pc:spChg chg="mod">
          <ac:chgData name="Shumaker, William" userId="7d3a40e7-de5a-4a36-a22a-511c2d77f826" providerId="ADAL" clId="{36CD44FD-1CEA-40AA-BF1E-FD0473AF8111}" dt="2021-04-27T20:10:57.051" v="3026" actId="20577"/>
          <ac:spMkLst>
            <pc:docMk/>
            <pc:sldMk cId="4026495361" sldId="303"/>
            <ac:spMk id="2" creationId="{2A1EFB98-6382-6840-B249-F2A8295CD362}"/>
          </ac:spMkLst>
        </pc:spChg>
      </pc:sldChg>
      <pc:sldChg chg="modSp mod">
        <pc:chgData name="Shumaker, William" userId="7d3a40e7-de5a-4a36-a22a-511c2d77f826" providerId="ADAL" clId="{36CD44FD-1CEA-40AA-BF1E-FD0473AF8111}" dt="2021-04-27T20:11:40.478" v="3027" actId="20577"/>
        <pc:sldMkLst>
          <pc:docMk/>
          <pc:sldMk cId="3538688670" sldId="304"/>
        </pc:sldMkLst>
        <pc:spChg chg="mod">
          <ac:chgData name="Shumaker, William" userId="7d3a40e7-de5a-4a36-a22a-511c2d77f826" providerId="ADAL" clId="{36CD44FD-1CEA-40AA-BF1E-FD0473AF8111}" dt="2021-04-27T20:11:40.478" v="3027" actId="20577"/>
          <ac:spMkLst>
            <pc:docMk/>
            <pc:sldMk cId="3538688670" sldId="304"/>
            <ac:spMk id="3" creationId="{B941637E-2E94-6546-9B6E-7F74563EF116}"/>
          </ac:spMkLst>
        </pc:spChg>
      </pc:sldChg>
      <pc:sldChg chg="modSp mod">
        <pc:chgData name="Shumaker, William" userId="7d3a40e7-de5a-4a36-a22a-511c2d77f826" providerId="ADAL" clId="{36CD44FD-1CEA-40AA-BF1E-FD0473AF8111}" dt="2021-04-28T12:05:04.120" v="3277" actId="1076"/>
        <pc:sldMkLst>
          <pc:docMk/>
          <pc:sldMk cId="4118900938" sldId="305"/>
        </pc:sldMkLst>
        <pc:spChg chg="mod">
          <ac:chgData name="Shumaker, William" userId="7d3a40e7-de5a-4a36-a22a-511c2d77f826" providerId="ADAL" clId="{36CD44FD-1CEA-40AA-BF1E-FD0473AF8111}" dt="2021-04-28T12:04:50.819" v="3276" actId="1076"/>
          <ac:spMkLst>
            <pc:docMk/>
            <pc:sldMk cId="4118900938" sldId="305"/>
            <ac:spMk id="3" creationId="{B980361A-9700-E74F-AD95-A5A659FB3537}"/>
          </ac:spMkLst>
        </pc:spChg>
        <pc:spChg chg="mod">
          <ac:chgData name="Shumaker, William" userId="7d3a40e7-de5a-4a36-a22a-511c2d77f826" providerId="ADAL" clId="{36CD44FD-1CEA-40AA-BF1E-FD0473AF8111}" dt="2021-04-28T12:05:04.120" v="3277" actId="1076"/>
          <ac:spMkLst>
            <pc:docMk/>
            <pc:sldMk cId="4118900938" sldId="305"/>
            <ac:spMk id="4" creationId="{070B8EAA-301E-8C48-B6D8-0E80BFFA9FE3}"/>
          </ac:spMkLst>
        </pc:spChg>
      </pc:sldChg>
      <pc:sldChg chg="modSp mod">
        <pc:chgData name="Shumaker, William" userId="7d3a40e7-de5a-4a36-a22a-511c2d77f826" providerId="ADAL" clId="{36CD44FD-1CEA-40AA-BF1E-FD0473AF8111}" dt="2021-04-27T20:13:23.231" v="3039" actId="20577"/>
        <pc:sldMkLst>
          <pc:docMk/>
          <pc:sldMk cId="3094553167" sldId="309"/>
        </pc:sldMkLst>
        <pc:spChg chg="mod">
          <ac:chgData name="Shumaker, William" userId="7d3a40e7-de5a-4a36-a22a-511c2d77f826" providerId="ADAL" clId="{36CD44FD-1CEA-40AA-BF1E-FD0473AF8111}" dt="2021-04-27T20:13:23.231" v="3039" actId="20577"/>
          <ac:spMkLst>
            <pc:docMk/>
            <pc:sldMk cId="3094553167" sldId="309"/>
            <ac:spMk id="2" creationId="{4A6B1884-782C-9E48-8BF7-054D16D9C4C9}"/>
          </ac:spMkLst>
        </pc:spChg>
      </pc:sldChg>
      <pc:sldChg chg="modSp mod">
        <pc:chgData name="Shumaker, William" userId="7d3a40e7-de5a-4a36-a22a-511c2d77f826" providerId="ADAL" clId="{36CD44FD-1CEA-40AA-BF1E-FD0473AF8111}" dt="2021-04-27T20:13:54.452" v="3072" actId="20577"/>
        <pc:sldMkLst>
          <pc:docMk/>
          <pc:sldMk cId="3143667793" sldId="315"/>
        </pc:sldMkLst>
        <pc:spChg chg="mod">
          <ac:chgData name="Shumaker, William" userId="7d3a40e7-de5a-4a36-a22a-511c2d77f826" providerId="ADAL" clId="{36CD44FD-1CEA-40AA-BF1E-FD0473AF8111}" dt="2021-04-27T20:13:54.452" v="3072" actId="20577"/>
          <ac:spMkLst>
            <pc:docMk/>
            <pc:sldMk cId="3143667793" sldId="315"/>
            <ac:spMk id="4" creationId="{8247E89E-6EC9-254D-BA53-8DE56CC4A05A}"/>
          </ac:spMkLst>
        </pc:spChg>
      </pc:sldChg>
      <pc:sldChg chg="modSp mod">
        <pc:chgData name="Shumaker, William" userId="7d3a40e7-de5a-4a36-a22a-511c2d77f826" providerId="ADAL" clId="{36CD44FD-1CEA-40AA-BF1E-FD0473AF8111}" dt="2021-04-27T20:17:22.451" v="3206" actId="20577"/>
        <pc:sldMkLst>
          <pc:docMk/>
          <pc:sldMk cId="1281272419" sldId="316"/>
        </pc:sldMkLst>
        <pc:spChg chg="mod">
          <ac:chgData name="Shumaker, William" userId="7d3a40e7-de5a-4a36-a22a-511c2d77f826" providerId="ADAL" clId="{36CD44FD-1CEA-40AA-BF1E-FD0473AF8111}" dt="2021-04-27T20:17:22.451" v="3206" actId="20577"/>
          <ac:spMkLst>
            <pc:docMk/>
            <pc:sldMk cId="1281272419" sldId="316"/>
            <ac:spMk id="2" creationId="{8DDB5DA9-7D63-D945-B04D-D73B4826852C}"/>
          </ac:spMkLst>
        </pc:spChg>
        <pc:spChg chg="mod">
          <ac:chgData name="Shumaker, William" userId="7d3a40e7-de5a-4a36-a22a-511c2d77f826" providerId="ADAL" clId="{36CD44FD-1CEA-40AA-BF1E-FD0473AF8111}" dt="2021-04-27T20:15:35.689" v="3113" actId="1076"/>
          <ac:spMkLst>
            <pc:docMk/>
            <pc:sldMk cId="1281272419" sldId="316"/>
            <ac:spMk id="3" creationId="{D9865536-3453-0849-B3BF-EAA28E0E8209}"/>
          </ac:spMkLst>
        </pc:spChg>
        <pc:spChg chg="mod">
          <ac:chgData name="Shumaker, William" userId="7d3a40e7-de5a-4a36-a22a-511c2d77f826" providerId="ADAL" clId="{36CD44FD-1CEA-40AA-BF1E-FD0473AF8111}" dt="2021-04-27T20:15:50.101" v="3115" actId="1076"/>
          <ac:spMkLst>
            <pc:docMk/>
            <pc:sldMk cId="1281272419" sldId="316"/>
            <ac:spMk id="5" creationId="{9DEB6AAA-5318-4247-8343-E8BCAFAB3F54}"/>
          </ac:spMkLst>
        </pc:spChg>
        <pc:spChg chg="mod">
          <ac:chgData name="Shumaker, William" userId="7d3a40e7-de5a-4a36-a22a-511c2d77f826" providerId="ADAL" clId="{36CD44FD-1CEA-40AA-BF1E-FD0473AF8111}" dt="2021-04-27T20:15:38.612" v="3114" actId="1076"/>
          <ac:spMkLst>
            <pc:docMk/>
            <pc:sldMk cId="1281272419" sldId="316"/>
            <ac:spMk id="6" creationId="{7EBCC2DD-E9B1-4C16-B212-4CC551A42778}"/>
          </ac:spMkLst>
        </pc:spChg>
        <pc:spChg chg="mod">
          <ac:chgData name="Shumaker, William" userId="7d3a40e7-de5a-4a36-a22a-511c2d77f826" providerId="ADAL" clId="{36CD44FD-1CEA-40AA-BF1E-FD0473AF8111}" dt="2021-04-27T20:14:01.700" v="3087" actId="20577"/>
          <ac:spMkLst>
            <pc:docMk/>
            <pc:sldMk cId="1281272419" sldId="316"/>
            <ac:spMk id="7" creationId="{2D01A2CE-C9C7-411A-9F72-C5F498547C3A}"/>
          </ac:spMkLst>
        </pc:spChg>
      </pc:sldChg>
      <pc:sldChg chg="modSp mod">
        <pc:chgData name="Shumaker, William" userId="7d3a40e7-de5a-4a36-a22a-511c2d77f826" providerId="ADAL" clId="{36CD44FD-1CEA-40AA-BF1E-FD0473AF8111}" dt="2021-04-27T20:05:50.499" v="2934" actId="20577"/>
        <pc:sldMkLst>
          <pc:docMk/>
          <pc:sldMk cId="117080663" sldId="321"/>
        </pc:sldMkLst>
        <pc:spChg chg="mod">
          <ac:chgData name="Shumaker, William" userId="7d3a40e7-de5a-4a36-a22a-511c2d77f826" providerId="ADAL" clId="{36CD44FD-1CEA-40AA-BF1E-FD0473AF8111}" dt="2021-04-27T20:05:50.499" v="2934" actId="20577"/>
          <ac:spMkLst>
            <pc:docMk/>
            <pc:sldMk cId="117080663" sldId="321"/>
            <ac:spMk id="2" creationId="{1226EAF4-DC33-2043-84BD-D8375063F130}"/>
          </ac:spMkLst>
        </pc:spChg>
      </pc:sldChg>
      <pc:sldChg chg="addSp delSp modSp add mod">
        <pc:chgData name="Shumaker, William" userId="7d3a40e7-de5a-4a36-a22a-511c2d77f826" providerId="ADAL" clId="{36CD44FD-1CEA-40AA-BF1E-FD0473AF8111}" dt="2021-04-27T20:14:11.991" v="3100" actId="20577"/>
        <pc:sldMkLst>
          <pc:docMk/>
          <pc:sldMk cId="3069647260" sldId="322"/>
        </pc:sldMkLst>
        <pc:spChg chg="mod">
          <ac:chgData name="Shumaker, William" userId="7d3a40e7-de5a-4a36-a22a-511c2d77f826" providerId="ADAL" clId="{36CD44FD-1CEA-40AA-BF1E-FD0473AF8111}" dt="2021-04-27T20:14:11.991" v="3100" actId="20577"/>
          <ac:spMkLst>
            <pc:docMk/>
            <pc:sldMk cId="3069647260" sldId="322"/>
            <ac:spMk id="4" creationId="{8247E89E-6EC9-254D-BA53-8DE56CC4A05A}"/>
          </ac:spMkLst>
        </pc:spChg>
        <pc:spChg chg="mod">
          <ac:chgData name="Shumaker, William" userId="7d3a40e7-de5a-4a36-a22a-511c2d77f826" providerId="ADAL" clId="{36CD44FD-1CEA-40AA-BF1E-FD0473AF8111}" dt="2021-04-27T17:39:18.728" v="1100" actId="1076"/>
          <ac:spMkLst>
            <pc:docMk/>
            <pc:sldMk cId="3069647260" sldId="322"/>
            <ac:spMk id="7" creationId="{C9D45AEF-D6B2-4C07-A648-A8FDA2F28B4C}"/>
          </ac:spMkLst>
        </pc:spChg>
        <pc:picChg chg="add mod">
          <ac:chgData name="Shumaker, William" userId="7d3a40e7-de5a-4a36-a22a-511c2d77f826" providerId="ADAL" clId="{36CD44FD-1CEA-40AA-BF1E-FD0473AF8111}" dt="2021-04-27T17:39:12.080" v="1098" actId="1076"/>
          <ac:picMkLst>
            <pc:docMk/>
            <pc:sldMk cId="3069647260" sldId="322"/>
            <ac:picMk id="2" creationId="{8ED2B4DE-F902-4FC3-AC04-474F6B34B0A2}"/>
          </ac:picMkLst>
        </pc:picChg>
        <pc:picChg chg="add del mod">
          <ac:chgData name="Shumaker, William" userId="7d3a40e7-de5a-4a36-a22a-511c2d77f826" providerId="ADAL" clId="{36CD44FD-1CEA-40AA-BF1E-FD0473AF8111}" dt="2021-04-27T17:38:31.227" v="1091" actId="478"/>
          <ac:picMkLst>
            <pc:docMk/>
            <pc:sldMk cId="3069647260" sldId="322"/>
            <ac:picMk id="3" creationId="{E92DBD41-4732-4FB8-908F-DE8B97562A5C}"/>
          </ac:picMkLst>
        </pc:picChg>
        <pc:picChg chg="add mod">
          <ac:chgData name="Shumaker, William" userId="7d3a40e7-de5a-4a36-a22a-511c2d77f826" providerId="ADAL" clId="{36CD44FD-1CEA-40AA-BF1E-FD0473AF8111}" dt="2021-04-27T17:39:13.711" v="1099" actId="1076"/>
          <ac:picMkLst>
            <pc:docMk/>
            <pc:sldMk cId="3069647260" sldId="322"/>
            <ac:picMk id="5" creationId="{6E88B93B-51B7-41F7-8BA0-6D72E0026DA1}"/>
          </ac:picMkLst>
        </pc:picChg>
        <pc:picChg chg="del">
          <ac:chgData name="Shumaker, William" userId="7d3a40e7-de5a-4a36-a22a-511c2d77f826" providerId="ADAL" clId="{36CD44FD-1CEA-40AA-BF1E-FD0473AF8111}" dt="2021-04-27T17:19:11.310" v="266" actId="478"/>
          <ac:picMkLst>
            <pc:docMk/>
            <pc:sldMk cId="3069647260" sldId="322"/>
            <ac:picMk id="6" creationId="{A9478D81-80DD-442F-9B05-CB60DDBC2E7B}"/>
          </ac:picMkLst>
        </pc:picChg>
        <pc:picChg chg="del">
          <ac:chgData name="Shumaker, William" userId="7d3a40e7-de5a-4a36-a22a-511c2d77f826" providerId="ADAL" clId="{36CD44FD-1CEA-40AA-BF1E-FD0473AF8111}" dt="2021-04-27T17:15:18.512" v="261" actId="478"/>
          <ac:picMkLst>
            <pc:docMk/>
            <pc:sldMk cId="3069647260" sldId="322"/>
            <ac:picMk id="1026" creationId="{B29C6B01-619E-4086-BAAB-B6F5281B0306}"/>
          </ac:picMkLst>
        </pc:picChg>
      </pc:sldChg>
      <pc:sldChg chg="modSp add mod">
        <pc:chgData name="Shumaker, William" userId="7d3a40e7-de5a-4a36-a22a-511c2d77f826" providerId="ADAL" clId="{36CD44FD-1CEA-40AA-BF1E-FD0473AF8111}" dt="2021-04-27T20:16:13.211" v="3119" actId="1076"/>
        <pc:sldMkLst>
          <pc:docMk/>
          <pc:sldMk cId="3437315802" sldId="323"/>
        </pc:sldMkLst>
        <pc:spChg chg="mod">
          <ac:chgData name="Shumaker, William" userId="7d3a40e7-de5a-4a36-a22a-511c2d77f826" providerId="ADAL" clId="{36CD44FD-1CEA-40AA-BF1E-FD0473AF8111}" dt="2021-04-27T20:16:01.908" v="3116" actId="1076"/>
          <ac:spMkLst>
            <pc:docMk/>
            <pc:sldMk cId="3437315802" sldId="323"/>
            <ac:spMk id="2" creationId="{8DDB5DA9-7D63-D945-B04D-D73B4826852C}"/>
          </ac:spMkLst>
        </pc:spChg>
        <pc:spChg chg="mod">
          <ac:chgData name="Shumaker, William" userId="7d3a40e7-de5a-4a36-a22a-511c2d77f826" providerId="ADAL" clId="{36CD44FD-1CEA-40AA-BF1E-FD0473AF8111}" dt="2021-04-27T20:16:13.211" v="3119" actId="1076"/>
          <ac:spMkLst>
            <pc:docMk/>
            <pc:sldMk cId="3437315802" sldId="323"/>
            <ac:spMk id="3" creationId="{D9865536-3453-0849-B3BF-EAA28E0E8209}"/>
          </ac:spMkLst>
        </pc:spChg>
        <pc:spChg chg="mod">
          <ac:chgData name="Shumaker, William" userId="7d3a40e7-de5a-4a36-a22a-511c2d77f826" providerId="ADAL" clId="{36CD44FD-1CEA-40AA-BF1E-FD0473AF8111}" dt="2021-04-27T20:16:07.417" v="3118" actId="1076"/>
          <ac:spMkLst>
            <pc:docMk/>
            <pc:sldMk cId="3437315802" sldId="323"/>
            <ac:spMk id="5" creationId="{9DEB6AAA-5318-4247-8343-E8BCAFAB3F54}"/>
          </ac:spMkLst>
        </pc:spChg>
        <pc:spChg chg="mod">
          <ac:chgData name="Shumaker, William" userId="7d3a40e7-de5a-4a36-a22a-511c2d77f826" providerId="ADAL" clId="{36CD44FD-1CEA-40AA-BF1E-FD0473AF8111}" dt="2021-04-27T20:16:04.676" v="3117" actId="1076"/>
          <ac:spMkLst>
            <pc:docMk/>
            <pc:sldMk cId="3437315802" sldId="323"/>
            <ac:spMk id="6" creationId="{7EBCC2DD-E9B1-4C16-B212-4CC551A42778}"/>
          </ac:spMkLst>
        </pc:spChg>
        <pc:spChg chg="mod">
          <ac:chgData name="Shumaker, William" userId="7d3a40e7-de5a-4a36-a22a-511c2d77f826" providerId="ADAL" clId="{36CD44FD-1CEA-40AA-BF1E-FD0473AF8111}" dt="2021-04-27T20:14:23.908" v="3102"/>
          <ac:spMkLst>
            <pc:docMk/>
            <pc:sldMk cId="3437315802" sldId="323"/>
            <ac:spMk id="7" creationId="{2D01A2CE-C9C7-411A-9F72-C5F498547C3A}"/>
          </ac:spMkLst>
        </pc:spChg>
      </pc:sldChg>
      <pc:sldChg chg="addSp delSp modSp add mod">
        <pc:chgData name="Shumaker, William" userId="7d3a40e7-de5a-4a36-a22a-511c2d77f826" providerId="ADAL" clId="{36CD44FD-1CEA-40AA-BF1E-FD0473AF8111}" dt="2021-04-27T20:14:29.112" v="3104"/>
        <pc:sldMkLst>
          <pc:docMk/>
          <pc:sldMk cId="3071832814" sldId="324"/>
        </pc:sldMkLst>
        <pc:spChg chg="mod">
          <ac:chgData name="Shumaker, William" userId="7d3a40e7-de5a-4a36-a22a-511c2d77f826" providerId="ADAL" clId="{36CD44FD-1CEA-40AA-BF1E-FD0473AF8111}" dt="2021-04-27T20:14:29.112" v="3104"/>
          <ac:spMkLst>
            <pc:docMk/>
            <pc:sldMk cId="3071832814" sldId="324"/>
            <ac:spMk id="4" creationId="{8247E89E-6EC9-254D-BA53-8DE56CC4A05A}"/>
          </ac:spMkLst>
        </pc:spChg>
        <pc:spChg chg="del">
          <ac:chgData name="Shumaker, William" userId="7d3a40e7-de5a-4a36-a22a-511c2d77f826" providerId="ADAL" clId="{36CD44FD-1CEA-40AA-BF1E-FD0473AF8111}" dt="2021-04-27T17:48:43.549" v="1268" actId="21"/>
          <ac:spMkLst>
            <pc:docMk/>
            <pc:sldMk cId="3071832814" sldId="324"/>
            <ac:spMk id="7" creationId="{C9D45AEF-D6B2-4C07-A648-A8FDA2F28B4C}"/>
          </ac:spMkLst>
        </pc:spChg>
        <pc:spChg chg="add mod">
          <ac:chgData name="Shumaker, William" userId="7d3a40e7-de5a-4a36-a22a-511c2d77f826" providerId="ADAL" clId="{36CD44FD-1CEA-40AA-BF1E-FD0473AF8111}" dt="2021-04-27T18:23:02.440" v="2457" actId="20577"/>
          <ac:spMkLst>
            <pc:docMk/>
            <pc:sldMk cId="3071832814" sldId="324"/>
            <ac:spMk id="11" creationId="{71C1433F-6FBE-43B5-8308-52320ECECFEF}"/>
          </ac:spMkLst>
        </pc:spChg>
        <pc:picChg chg="add del mod">
          <ac:chgData name="Shumaker, William" userId="7d3a40e7-de5a-4a36-a22a-511c2d77f826" providerId="ADAL" clId="{36CD44FD-1CEA-40AA-BF1E-FD0473AF8111}" dt="2021-04-27T17:36:43.485" v="1086" actId="478"/>
          <ac:picMkLst>
            <pc:docMk/>
            <pc:sldMk cId="3071832814" sldId="324"/>
            <ac:picMk id="2" creationId="{111EE778-CBE2-4E24-AA5B-5725A2A1EC47}"/>
          </ac:picMkLst>
        </pc:picChg>
        <pc:picChg chg="add del mod">
          <ac:chgData name="Shumaker, William" userId="7d3a40e7-de5a-4a36-a22a-511c2d77f826" providerId="ADAL" clId="{36CD44FD-1CEA-40AA-BF1E-FD0473AF8111}" dt="2021-04-27T17:41:53.897" v="1101" actId="478"/>
          <ac:picMkLst>
            <pc:docMk/>
            <pc:sldMk cId="3071832814" sldId="324"/>
            <ac:picMk id="3" creationId="{8FB1B7CB-44DB-4E3D-9BDF-E56FA503F8CE}"/>
          </ac:picMkLst>
        </pc:picChg>
        <pc:picChg chg="add del">
          <ac:chgData name="Shumaker, William" userId="7d3a40e7-de5a-4a36-a22a-511c2d77f826" providerId="ADAL" clId="{36CD44FD-1CEA-40AA-BF1E-FD0473AF8111}" dt="2021-04-27T17:44:08.373" v="1103" actId="478"/>
          <ac:picMkLst>
            <pc:docMk/>
            <pc:sldMk cId="3071832814" sldId="324"/>
            <ac:picMk id="5" creationId="{8029A0F7-6266-4BF7-B350-069198232DD2}"/>
          </ac:picMkLst>
        </pc:picChg>
        <pc:picChg chg="del">
          <ac:chgData name="Shumaker, William" userId="7d3a40e7-de5a-4a36-a22a-511c2d77f826" providerId="ADAL" clId="{36CD44FD-1CEA-40AA-BF1E-FD0473AF8111}" dt="2021-04-27T17:44:53.348" v="1104" actId="478"/>
          <ac:picMkLst>
            <pc:docMk/>
            <pc:sldMk cId="3071832814" sldId="324"/>
            <ac:picMk id="6" creationId="{A9478D81-80DD-442F-9B05-CB60DDBC2E7B}"/>
          </ac:picMkLst>
        </pc:picChg>
        <pc:picChg chg="add mod">
          <ac:chgData name="Shumaker, William" userId="7d3a40e7-de5a-4a36-a22a-511c2d77f826" providerId="ADAL" clId="{36CD44FD-1CEA-40AA-BF1E-FD0473AF8111}" dt="2021-04-27T17:48:12.410" v="1267" actId="1076"/>
          <ac:picMkLst>
            <pc:docMk/>
            <pc:sldMk cId="3071832814" sldId="324"/>
            <ac:picMk id="8" creationId="{A7E6C751-1665-46B8-B4F0-EFF3104C03B2}"/>
          </ac:picMkLst>
        </pc:picChg>
        <pc:picChg chg="add mod">
          <ac:chgData name="Shumaker, William" userId="7d3a40e7-de5a-4a36-a22a-511c2d77f826" providerId="ADAL" clId="{36CD44FD-1CEA-40AA-BF1E-FD0473AF8111}" dt="2021-04-27T17:48:09.095" v="1266" actId="1076"/>
          <ac:picMkLst>
            <pc:docMk/>
            <pc:sldMk cId="3071832814" sldId="324"/>
            <ac:picMk id="9" creationId="{00268375-5F44-4FC8-83E7-D11973AF1DD8}"/>
          </ac:picMkLst>
        </pc:picChg>
        <pc:picChg chg="del">
          <ac:chgData name="Shumaker, William" userId="7d3a40e7-de5a-4a36-a22a-511c2d77f826" providerId="ADAL" clId="{36CD44FD-1CEA-40AA-BF1E-FD0473AF8111}" dt="2021-04-27T17:36:12.882" v="1081" actId="478"/>
          <ac:picMkLst>
            <pc:docMk/>
            <pc:sldMk cId="3071832814" sldId="324"/>
            <ac:picMk id="1026" creationId="{B29C6B01-619E-4086-BAAB-B6F5281B0306}"/>
          </ac:picMkLst>
        </pc:picChg>
      </pc:sldChg>
      <pc:sldChg chg="modSp add mod">
        <pc:chgData name="Shumaker, William" userId="7d3a40e7-de5a-4a36-a22a-511c2d77f826" providerId="ADAL" clId="{36CD44FD-1CEA-40AA-BF1E-FD0473AF8111}" dt="2021-04-27T20:16:38.288" v="3123" actId="1076"/>
        <pc:sldMkLst>
          <pc:docMk/>
          <pc:sldMk cId="4275129216" sldId="325"/>
        </pc:sldMkLst>
        <pc:spChg chg="mod">
          <ac:chgData name="Shumaker, William" userId="7d3a40e7-de5a-4a36-a22a-511c2d77f826" providerId="ADAL" clId="{36CD44FD-1CEA-40AA-BF1E-FD0473AF8111}" dt="2021-04-27T20:16:33.231" v="3122" actId="1076"/>
          <ac:spMkLst>
            <pc:docMk/>
            <pc:sldMk cId="4275129216" sldId="325"/>
            <ac:spMk id="2" creationId="{8DDB5DA9-7D63-D945-B04D-D73B4826852C}"/>
          </ac:spMkLst>
        </pc:spChg>
        <pc:spChg chg="mod">
          <ac:chgData name="Shumaker, William" userId="7d3a40e7-de5a-4a36-a22a-511c2d77f826" providerId="ADAL" clId="{36CD44FD-1CEA-40AA-BF1E-FD0473AF8111}" dt="2021-04-27T20:16:38.288" v="3123" actId="1076"/>
          <ac:spMkLst>
            <pc:docMk/>
            <pc:sldMk cId="4275129216" sldId="325"/>
            <ac:spMk id="3" creationId="{D9865536-3453-0849-B3BF-EAA28E0E8209}"/>
          </ac:spMkLst>
        </pc:spChg>
        <pc:spChg chg="mod">
          <ac:chgData name="Shumaker, William" userId="7d3a40e7-de5a-4a36-a22a-511c2d77f826" providerId="ADAL" clId="{36CD44FD-1CEA-40AA-BF1E-FD0473AF8111}" dt="2021-04-27T20:16:25.246" v="3121" actId="1076"/>
          <ac:spMkLst>
            <pc:docMk/>
            <pc:sldMk cId="4275129216" sldId="325"/>
            <ac:spMk id="5" creationId="{9DEB6AAA-5318-4247-8343-E8BCAFAB3F54}"/>
          </ac:spMkLst>
        </pc:spChg>
        <pc:spChg chg="mod">
          <ac:chgData name="Shumaker, William" userId="7d3a40e7-de5a-4a36-a22a-511c2d77f826" providerId="ADAL" clId="{36CD44FD-1CEA-40AA-BF1E-FD0473AF8111}" dt="2021-04-27T20:16:22.570" v="3120" actId="1076"/>
          <ac:spMkLst>
            <pc:docMk/>
            <pc:sldMk cId="4275129216" sldId="325"/>
            <ac:spMk id="6" creationId="{7EBCC2DD-E9B1-4C16-B212-4CC551A42778}"/>
          </ac:spMkLst>
        </pc:spChg>
        <pc:spChg chg="mod">
          <ac:chgData name="Shumaker, William" userId="7d3a40e7-de5a-4a36-a22a-511c2d77f826" providerId="ADAL" clId="{36CD44FD-1CEA-40AA-BF1E-FD0473AF8111}" dt="2021-04-27T20:14:33.100" v="3106"/>
          <ac:spMkLst>
            <pc:docMk/>
            <pc:sldMk cId="4275129216" sldId="325"/>
            <ac:spMk id="7" creationId="{2D01A2CE-C9C7-411A-9F72-C5F498547C3A}"/>
          </ac:spMkLst>
        </pc:spChg>
      </pc:sldChg>
    </pc:docChg>
  </pc:docChgLst>
  <pc:docChgLst>
    <pc:chgData name="Shumaker, William" userId="7d3a40e7-de5a-4a36-a22a-511c2d77f826" providerId="ADAL" clId="{9DFED1C0-6F87-4059-8AF9-435252369803}"/>
    <pc:docChg chg="custSel addSld delSld modSld">
      <pc:chgData name="Shumaker, William" userId="7d3a40e7-de5a-4a36-a22a-511c2d77f826" providerId="ADAL" clId="{9DFED1C0-6F87-4059-8AF9-435252369803}" dt="2022-06-23T17:41:08.884" v="166" actId="20577"/>
      <pc:docMkLst>
        <pc:docMk/>
      </pc:docMkLst>
      <pc:sldChg chg="addSp delSp modSp mod">
        <pc:chgData name="Shumaker, William" userId="7d3a40e7-de5a-4a36-a22a-511c2d77f826" providerId="ADAL" clId="{9DFED1C0-6F87-4059-8AF9-435252369803}" dt="2022-06-23T17:38:05.279" v="4"/>
        <pc:sldMkLst>
          <pc:docMk/>
          <pc:sldMk cId="579505440" sldId="302"/>
        </pc:sldMkLst>
        <pc:picChg chg="del">
          <ac:chgData name="Shumaker, William" userId="7d3a40e7-de5a-4a36-a22a-511c2d77f826" providerId="ADAL" clId="{9DFED1C0-6F87-4059-8AF9-435252369803}" dt="2022-06-23T17:38:04.623" v="3" actId="478"/>
          <ac:picMkLst>
            <pc:docMk/>
            <pc:sldMk cId="579505440" sldId="302"/>
            <ac:picMk id="2" creationId="{658D90AE-9B77-4189-A8D2-C392EBAABA9B}"/>
          </ac:picMkLst>
        </pc:picChg>
        <pc:picChg chg="add mod">
          <ac:chgData name="Shumaker, William" userId="7d3a40e7-de5a-4a36-a22a-511c2d77f826" providerId="ADAL" clId="{9DFED1C0-6F87-4059-8AF9-435252369803}" dt="2022-06-23T17:38:05.279" v="4"/>
          <ac:picMkLst>
            <pc:docMk/>
            <pc:sldMk cId="579505440" sldId="302"/>
            <ac:picMk id="5" creationId="{367E9E35-3DA5-4819-81F3-81021D4EF48A}"/>
          </ac:picMkLst>
        </pc:picChg>
      </pc:sldChg>
      <pc:sldChg chg="modSp mod">
        <pc:chgData name="Shumaker, William" userId="7d3a40e7-de5a-4a36-a22a-511c2d77f826" providerId="ADAL" clId="{9DFED1C0-6F87-4059-8AF9-435252369803}" dt="2022-06-23T17:37:54.433" v="2"/>
        <pc:sldMkLst>
          <pc:docMk/>
          <pc:sldMk cId="3538688670" sldId="304"/>
        </pc:sldMkLst>
        <pc:spChg chg="mod">
          <ac:chgData name="Shumaker, William" userId="7d3a40e7-de5a-4a36-a22a-511c2d77f826" providerId="ADAL" clId="{9DFED1C0-6F87-4059-8AF9-435252369803}" dt="2022-06-23T17:37:54.433" v="2"/>
          <ac:spMkLst>
            <pc:docMk/>
            <pc:sldMk cId="3538688670" sldId="304"/>
            <ac:spMk id="3" creationId="{B941637E-2E94-6546-9B6E-7F74563EF116}"/>
          </ac:spMkLst>
        </pc:spChg>
      </pc:sldChg>
      <pc:sldChg chg="modSp mod">
        <pc:chgData name="Shumaker, William" userId="7d3a40e7-de5a-4a36-a22a-511c2d77f826" providerId="ADAL" clId="{9DFED1C0-6F87-4059-8AF9-435252369803}" dt="2022-06-23T17:40:37.069" v="152" actId="20577"/>
        <pc:sldMkLst>
          <pc:docMk/>
          <pc:sldMk cId="4118900938" sldId="305"/>
        </pc:sldMkLst>
        <pc:spChg chg="mod">
          <ac:chgData name="Shumaker, William" userId="7d3a40e7-de5a-4a36-a22a-511c2d77f826" providerId="ADAL" clId="{9DFED1C0-6F87-4059-8AF9-435252369803}" dt="2022-06-23T17:40:37.069" v="152" actId="20577"/>
          <ac:spMkLst>
            <pc:docMk/>
            <pc:sldMk cId="4118900938" sldId="305"/>
            <ac:spMk id="3" creationId="{B980361A-9700-E74F-AD95-A5A659FB3537}"/>
          </ac:spMkLst>
        </pc:spChg>
      </pc:sldChg>
      <pc:sldChg chg="modSp mod">
        <pc:chgData name="Shumaker, William" userId="7d3a40e7-de5a-4a36-a22a-511c2d77f826" providerId="ADAL" clId="{9DFED1C0-6F87-4059-8AF9-435252369803}" dt="2022-06-23T17:41:08.884" v="166" actId="20577"/>
        <pc:sldMkLst>
          <pc:docMk/>
          <pc:sldMk cId="3094553167" sldId="309"/>
        </pc:sldMkLst>
        <pc:spChg chg="mod">
          <ac:chgData name="Shumaker, William" userId="7d3a40e7-de5a-4a36-a22a-511c2d77f826" providerId="ADAL" clId="{9DFED1C0-6F87-4059-8AF9-435252369803}" dt="2022-06-23T17:41:08.884" v="166" actId="20577"/>
          <ac:spMkLst>
            <pc:docMk/>
            <pc:sldMk cId="3094553167" sldId="309"/>
            <ac:spMk id="2" creationId="{4A6B1884-782C-9E48-8BF7-054D16D9C4C9}"/>
          </ac:spMkLst>
        </pc:spChg>
      </pc:sldChg>
      <pc:sldChg chg="modSp mod">
        <pc:chgData name="Shumaker, William" userId="7d3a40e7-de5a-4a36-a22a-511c2d77f826" providerId="ADAL" clId="{9DFED1C0-6F87-4059-8AF9-435252369803}" dt="2022-06-23T17:39:27.242" v="30" actId="20577"/>
        <pc:sldMkLst>
          <pc:docMk/>
          <pc:sldMk cId="117080663" sldId="321"/>
        </pc:sldMkLst>
        <pc:spChg chg="mod">
          <ac:chgData name="Shumaker, William" userId="7d3a40e7-de5a-4a36-a22a-511c2d77f826" providerId="ADAL" clId="{9DFED1C0-6F87-4059-8AF9-435252369803}" dt="2022-06-23T17:39:27.242" v="30" actId="20577"/>
          <ac:spMkLst>
            <pc:docMk/>
            <pc:sldMk cId="117080663" sldId="321"/>
            <ac:spMk id="2" creationId="{1226EAF4-DC33-2043-84BD-D8375063F130}"/>
          </ac:spMkLst>
        </pc:spChg>
      </pc:sldChg>
      <pc:sldChg chg="del">
        <pc:chgData name="Shumaker, William" userId="7d3a40e7-de5a-4a36-a22a-511c2d77f826" providerId="ADAL" clId="{9DFED1C0-6F87-4059-8AF9-435252369803}" dt="2022-06-23T17:39:48.862" v="31" actId="47"/>
        <pc:sldMkLst>
          <pc:docMk/>
          <pc:sldMk cId="3069647260" sldId="322"/>
        </pc:sldMkLst>
      </pc:sldChg>
      <pc:sldChg chg="del">
        <pc:chgData name="Shumaker, William" userId="7d3a40e7-de5a-4a36-a22a-511c2d77f826" providerId="ADAL" clId="{9DFED1C0-6F87-4059-8AF9-435252369803}" dt="2022-06-23T17:39:50.263" v="32" actId="47"/>
        <pc:sldMkLst>
          <pc:docMk/>
          <pc:sldMk cId="3437315802" sldId="323"/>
        </pc:sldMkLst>
      </pc:sldChg>
      <pc:sldChg chg="modSp mod">
        <pc:chgData name="Shumaker, William" userId="7d3a40e7-de5a-4a36-a22a-511c2d77f826" providerId="ADAL" clId="{9DFED1C0-6F87-4059-8AF9-435252369803}" dt="2022-06-23T17:40:57.679" v="154" actId="6549"/>
        <pc:sldMkLst>
          <pc:docMk/>
          <pc:sldMk cId="2801692697" sldId="326"/>
        </pc:sldMkLst>
        <pc:spChg chg="mod">
          <ac:chgData name="Shumaker, William" userId="7d3a40e7-de5a-4a36-a22a-511c2d77f826" providerId="ADAL" clId="{9DFED1C0-6F87-4059-8AF9-435252369803}" dt="2022-06-23T17:40:57.679" v="154" actId="6549"/>
          <ac:spMkLst>
            <pc:docMk/>
            <pc:sldMk cId="2801692697" sldId="326"/>
            <ac:spMk id="3" creationId="{B980361A-9700-E74F-AD95-A5A659FB3537}"/>
          </ac:spMkLst>
        </pc:spChg>
      </pc:sldChg>
      <pc:sldChg chg="add del">
        <pc:chgData name="Shumaker, William" userId="7d3a40e7-de5a-4a36-a22a-511c2d77f826" providerId="ADAL" clId="{9DFED1C0-6F87-4059-8AF9-435252369803}" dt="2022-06-23T17:37:44.480" v="1"/>
        <pc:sldMkLst>
          <pc:docMk/>
          <pc:sldMk cId="3019164991" sldId="327"/>
        </pc:sldMkLst>
      </pc:sldChg>
    </pc:docChg>
  </pc:docChgLst>
  <pc:docChgLst>
    <pc:chgData name="Shumaker, William" userId="7d3a40e7-de5a-4a36-a22a-511c2d77f826" providerId="ADAL" clId="{8003E7CB-2473-4E8D-9B84-728A8A92C65D}"/>
    <pc:docChg chg="custSel addSld delSld modSld">
      <pc:chgData name="Shumaker, William" userId="7d3a40e7-de5a-4a36-a22a-511c2d77f826" providerId="ADAL" clId="{8003E7CB-2473-4E8D-9B84-728A8A92C65D}" dt="2023-08-10T13:32:04.653" v="134" actId="1076"/>
      <pc:docMkLst>
        <pc:docMk/>
      </pc:docMkLst>
      <pc:sldChg chg="del">
        <pc:chgData name="Shumaker, William" userId="7d3a40e7-de5a-4a36-a22a-511c2d77f826" providerId="ADAL" clId="{8003E7CB-2473-4E8D-9B84-728A8A92C65D}" dt="2023-08-10T13:30:01.596" v="4" actId="47"/>
        <pc:sldMkLst>
          <pc:docMk/>
          <pc:sldMk cId="113204807" sldId="300"/>
        </pc:sldMkLst>
      </pc:sldChg>
      <pc:sldChg chg="del">
        <pc:chgData name="Shumaker, William" userId="7d3a40e7-de5a-4a36-a22a-511c2d77f826" providerId="ADAL" clId="{8003E7CB-2473-4E8D-9B84-728A8A92C65D}" dt="2023-08-10T13:30:02.730" v="5" actId="47"/>
        <pc:sldMkLst>
          <pc:docMk/>
          <pc:sldMk cId="3921702044" sldId="301"/>
        </pc:sldMkLst>
      </pc:sldChg>
      <pc:sldChg chg="addSp delSp modSp mod">
        <pc:chgData name="Shumaker, William" userId="7d3a40e7-de5a-4a36-a22a-511c2d77f826" providerId="ADAL" clId="{8003E7CB-2473-4E8D-9B84-728A8A92C65D}" dt="2023-08-10T13:21:06.746" v="2"/>
        <pc:sldMkLst>
          <pc:docMk/>
          <pc:sldMk cId="579505440" sldId="302"/>
        </pc:sldMkLst>
        <pc:picChg chg="add mod">
          <ac:chgData name="Shumaker, William" userId="7d3a40e7-de5a-4a36-a22a-511c2d77f826" providerId="ADAL" clId="{8003E7CB-2473-4E8D-9B84-728A8A92C65D}" dt="2023-08-10T13:21:06.746" v="2"/>
          <ac:picMkLst>
            <pc:docMk/>
            <pc:sldMk cId="579505440" sldId="302"/>
            <ac:picMk id="2" creationId="{55B47176-38CA-B6B9-176D-00A54127107A}"/>
          </ac:picMkLst>
        </pc:picChg>
        <pc:picChg chg="del">
          <ac:chgData name="Shumaker, William" userId="7d3a40e7-de5a-4a36-a22a-511c2d77f826" providerId="ADAL" clId="{8003E7CB-2473-4E8D-9B84-728A8A92C65D}" dt="2023-08-10T13:21:06.069" v="1" actId="478"/>
          <ac:picMkLst>
            <pc:docMk/>
            <pc:sldMk cId="579505440" sldId="302"/>
            <ac:picMk id="6" creationId="{1A1869A3-9FE6-40CC-AA23-B1B0BA54ECBB}"/>
          </ac:picMkLst>
        </pc:picChg>
      </pc:sldChg>
      <pc:sldChg chg="modSp mod">
        <pc:chgData name="Shumaker, William" userId="7d3a40e7-de5a-4a36-a22a-511c2d77f826" providerId="ADAL" clId="{8003E7CB-2473-4E8D-9B84-728A8A92C65D}" dt="2023-08-10T13:20:35.161" v="0"/>
        <pc:sldMkLst>
          <pc:docMk/>
          <pc:sldMk cId="3538688670" sldId="304"/>
        </pc:sldMkLst>
        <pc:spChg chg="mod">
          <ac:chgData name="Shumaker, William" userId="7d3a40e7-de5a-4a36-a22a-511c2d77f826" providerId="ADAL" clId="{8003E7CB-2473-4E8D-9B84-728A8A92C65D}" dt="2023-08-10T13:20:35.161" v="0"/>
          <ac:spMkLst>
            <pc:docMk/>
            <pc:sldMk cId="3538688670" sldId="304"/>
            <ac:spMk id="3" creationId="{B941637E-2E94-6546-9B6E-7F74563EF116}"/>
          </ac:spMkLst>
        </pc:spChg>
      </pc:sldChg>
      <pc:sldChg chg="modSp mod">
        <pc:chgData name="Shumaker, William" userId="7d3a40e7-de5a-4a36-a22a-511c2d77f826" providerId="ADAL" clId="{8003E7CB-2473-4E8D-9B84-728A8A92C65D}" dt="2023-08-10T13:31:03.975" v="47" actId="20577"/>
        <pc:sldMkLst>
          <pc:docMk/>
          <pc:sldMk cId="4118900938" sldId="305"/>
        </pc:sldMkLst>
        <pc:spChg chg="mod">
          <ac:chgData name="Shumaker, William" userId="7d3a40e7-de5a-4a36-a22a-511c2d77f826" providerId="ADAL" clId="{8003E7CB-2473-4E8D-9B84-728A8A92C65D}" dt="2023-08-10T13:31:03.975" v="47" actId="20577"/>
          <ac:spMkLst>
            <pc:docMk/>
            <pc:sldMk cId="4118900938" sldId="305"/>
            <ac:spMk id="3" creationId="{B980361A-9700-E74F-AD95-A5A659FB3537}"/>
          </ac:spMkLst>
        </pc:spChg>
      </pc:sldChg>
      <pc:sldChg chg="modSp mod">
        <pc:chgData name="Shumaker, William" userId="7d3a40e7-de5a-4a36-a22a-511c2d77f826" providerId="ADAL" clId="{8003E7CB-2473-4E8D-9B84-728A8A92C65D}" dt="2023-08-10T13:32:04.653" v="134" actId="1076"/>
        <pc:sldMkLst>
          <pc:docMk/>
          <pc:sldMk cId="3094553167" sldId="309"/>
        </pc:sldMkLst>
        <pc:spChg chg="mod">
          <ac:chgData name="Shumaker, William" userId="7d3a40e7-de5a-4a36-a22a-511c2d77f826" providerId="ADAL" clId="{8003E7CB-2473-4E8D-9B84-728A8A92C65D}" dt="2023-08-10T13:32:04.653" v="134" actId="1076"/>
          <ac:spMkLst>
            <pc:docMk/>
            <pc:sldMk cId="3094553167" sldId="309"/>
            <ac:spMk id="2" creationId="{4A6B1884-782C-9E48-8BF7-054D16D9C4C9}"/>
          </ac:spMkLst>
        </pc:spChg>
      </pc:sldChg>
      <pc:sldChg chg="add">
        <pc:chgData name="Shumaker, William" userId="7d3a40e7-de5a-4a36-a22a-511c2d77f826" providerId="ADAL" clId="{8003E7CB-2473-4E8D-9B84-728A8A92C65D}" dt="2023-08-10T13:30:16.732" v="6"/>
        <pc:sldMkLst>
          <pc:docMk/>
          <pc:sldMk cId="3143667793" sldId="315"/>
        </pc:sldMkLst>
      </pc:sldChg>
      <pc:sldChg chg="add">
        <pc:chgData name="Shumaker, William" userId="7d3a40e7-de5a-4a36-a22a-511c2d77f826" providerId="ADAL" clId="{8003E7CB-2473-4E8D-9B84-728A8A92C65D}" dt="2023-08-10T13:30:16.732" v="6"/>
        <pc:sldMkLst>
          <pc:docMk/>
          <pc:sldMk cId="1281272419" sldId="316"/>
        </pc:sldMkLst>
      </pc:sldChg>
      <pc:sldChg chg="del">
        <pc:chgData name="Shumaker, William" userId="7d3a40e7-de5a-4a36-a22a-511c2d77f826" providerId="ADAL" clId="{8003E7CB-2473-4E8D-9B84-728A8A92C65D}" dt="2023-08-10T13:29:41.524" v="3" actId="47"/>
        <pc:sldMkLst>
          <pc:docMk/>
          <pc:sldMk cId="117080663" sldId="321"/>
        </pc:sldMkLst>
      </pc:sldChg>
      <pc:sldChg chg="modSp mod">
        <pc:chgData name="Shumaker, William" userId="7d3a40e7-de5a-4a36-a22a-511c2d77f826" providerId="ADAL" clId="{8003E7CB-2473-4E8D-9B84-728A8A92C65D}" dt="2023-08-10T13:31:44.652" v="111" actId="20577"/>
        <pc:sldMkLst>
          <pc:docMk/>
          <pc:sldMk cId="2801692697" sldId="326"/>
        </pc:sldMkLst>
        <pc:spChg chg="mod">
          <ac:chgData name="Shumaker, William" userId="7d3a40e7-de5a-4a36-a22a-511c2d77f826" providerId="ADAL" clId="{8003E7CB-2473-4E8D-9B84-728A8A92C65D}" dt="2023-08-10T13:31:44.652" v="111" actId="20577"/>
          <ac:spMkLst>
            <pc:docMk/>
            <pc:sldMk cId="2801692697" sldId="326"/>
            <ac:spMk id="3" creationId="{B980361A-9700-E74F-AD95-A5A659FB3537}"/>
          </ac:spMkLst>
        </pc:spChg>
      </pc:sldChg>
      <pc:sldChg chg="modSp mod">
        <pc:chgData name="Shumaker, William" userId="7d3a40e7-de5a-4a36-a22a-511c2d77f826" providerId="ADAL" clId="{8003E7CB-2473-4E8D-9B84-728A8A92C65D}" dt="2023-08-10T13:31:13.154" v="94" actId="20577"/>
        <pc:sldMkLst>
          <pc:docMk/>
          <pc:sldMk cId="1827396203" sldId="327"/>
        </pc:sldMkLst>
        <pc:spChg chg="mod">
          <ac:chgData name="Shumaker, William" userId="7d3a40e7-de5a-4a36-a22a-511c2d77f826" providerId="ADAL" clId="{8003E7CB-2473-4E8D-9B84-728A8A92C65D}" dt="2023-08-10T13:31:13.154" v="94" actId="20577"/>
          <ac:spMkLst>
            <pc:docMk/>
            <pc:sldMk cId="1827396203" sldId="327"/>
            <ac:spMk id="3" creationId="{B980361A-9700-E74F-AD95-A5A659FB353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r>
              <a:rPr lang="en-US" dirty="0"/>
              <a:t>Use build-in charts tool, don’t use more than one chart per slide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9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D17-9D48-B819-CAFD6012C951}"/>
            </c:ext>
          </c:extLst>
        </c:ser>
        <c:ser>
          <c:idx val="1"/>
          <c:order val="1"/>
          <c:tx>
            <c:strRef>
              <c:f>Sheet1!$C$1</c:f>
              <c:strCache>
                <c:ptCount val="1"/>
                <c:pt idx="0">
                  <c:v>Series 2</c:v>
                </c:pt>
              </c:strCache>
            </c:strRef>
          </c:tx>
          <c:spPr>
            <a:solidFill>
              <a:srgbClr val="A9C23F"/>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D17-9D48-B819-CAFD6012C951}"/>
            </c:ext>
          </c:extLst>
        </c:ser>
        <c:ser>
          <c:idx val="2"/>
          <c:order val="2"/>
          <c:tx>
            <c:strRef>
              <c:f>Sheet1!$D$1</c:f>
              <c:strCache>
                <c:ptCount val="1"/>
                <c:pt idx="0">
                  <c:v>Series 3</c:v>
                </c:pt>
              </c:strCache>
            </c:strRef>
          </c:tx>
          <c:spPr>
            <a:solidFill>
              <a:schemeClr val="tx2">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D17-9D48-B819-CAFD6012C951}"/>
            </c:ext>
          </c:extLst>
        </c:ser>
        <c:dLbls>
          <c:showLegendKey val="0"/>
          <c:showVal val="0"/>
          <c:showCatName val="0"/>
          <c:showSerName val="0"/>
          <c:showPercent val="0"/>
          <c:showBubbleSize val="0"/>
        </c:dLbls>
        <c:gapWidth val="219"/>
        <c:overlap val="-27"/>
        <c:axId val="856405615"/>
        <c:axId val="855720735"/>
      </c:barChart>
      <c:catAx>
        <c:axId val="856405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5720735"/>
        <c:crosses val="autoZero"/>
        <c:auto val="1"/>
        <c:lblAlgn val="ctr"/>
        <c:lblOffset val="100"/>
        <c:noMultiLvlLbl val="0"/>
      </c:catAx>
      <c:valAx>
        <c:axId val="8557207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6405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EB99AC-F2AB-9C4A-9632-108B64DB2E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a:extLst>
              <a:ext uri="{FF2B5EF4-FFF2-40B4-BE49-F238E27FC236}">
                <a16:creationId xmlns:a16="http://schemas.microsoft.com/office/drawing/2014/main" id="{7300CA7A-365E-D44B-9D04-72AB25E2EC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1AEC26-4BD4-2A49-BC24-1EC2164B1150}" type="datetimeFigureOut">
              <a:rPr lang="en-US" smtClean="0"/>
              <a:t>8/14/2023</a:t>
            </a:fld>
            <a:endParaRPr lang="en-US"/>
          </a:p>
        </p:txBody>
      </p:sp>
      <p:sp>
        <p:nvSpPr>
          <p:cNvPr id="4" name="Footer Placeholder 3">
            <a:extLst>
              <a:ext uri="{FF2B5EF4-FFF2-40B4-BE49-F238E27FC236}">
                <a16:creationId xmlns:a16="http://schemas.microsoft.com/office/drawing/2014/main" id="{39D84456-20D6-FA4D-80E5-33E1D9311B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4A9373-AE6F-474D-96CD-6E55D86ABD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C498F0-5BDC-3549-8C95-A0AF39ADECEB}" type="slidenum">
              <a:rPr lang="en-US" smtClean="0"/>
              <a:t>‹#›</a:t>
            </a:fld>
            <a:endParaRPr lang="en-US"/>
          </a:p>
        </p:txBody>
      </p:sp>
    </p:spTree>
    <p:extLst>
      <p:ext uri="{BB962C8B-B14F-4D97-AF65-F5344CB8AC3E}">
        <p14:creationId xmlns:p14="http://schemas.microsoft.com/office/powerpoint/2010/main" val="27763943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FEFB6D-CC6C-4F3C-AA99-511721340858}" type="datetimeFigureOut">
              <a:rPr lang="en-US" smtClean="0"/>
              <a:t>8/14/2023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0C68B-082A-4F58-BC6C-F886923943E2}" type="slidenum">
              <a:rPr lang="en-US" smtClean="0"/>
              <a:t>‹#›</a:t>
            </a:fld>
            <a:endParaRPr lang="en-US"/>
          </a:p>
        </p:txBody>
      </p:sp>
    </p:spTree>
    <p:extLst>
      <p:ext uri="{BB962C8B-B14F-4D97-AF65-F5344CB8AC3E}">
        <p14:creationId xmlns:p14="http://schemas.microsoft.com/office/powerpoint/2010/main" val="31536311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983484"/>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Font: use Arial for main content, use Times for Quotes and Highlights</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10">
            <a:extLst>
              <a:ext uri="{FF2B5EF4-FFF2-40B4-BE49-F238E27FC236}">
                <a16:creationId xmlns:a16="http://schemas.microsoft.com/office/drawing/2014/main" id="{E37CFDBC-A54C-4B42-91BC-77DF99A994F2}"/>
              </a:ext>
            </a:extLst>
          </p:cNvPr>
          <p:cNvSpPr>
            <a:spLocks noGrp="1"/>
          </p:cNvSpPr>
          <p:nvPr>
            <p:ph type="body" sz="quarter" idx="14" hasCustomPrompt="1"/>
          </p:nvPr>
        </p:nvSpPr>
        <p:spPr>
          <a:xfrm>
            <a:off x="1403683" y="3807457"/>
            <a:ext cx="3181196"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a:t>
            </a:r>
          </a:p>
        </p:txBody>
      </p:sp>
      <p:sp>
        <p:nvSpPr>
          <p:cNvPr id="9" name="Text Placeholder 10">
            <a:extLst>
              <a:ext uri="{FF2B5EF4-FFF2-40B4-BE49-F238E27FC236}">
                <a16:creationId xmlns:a16="http://schemas.microsoft.com/office/drawing/2014/main" id="{F72D65B5-AFB9-0440-AA60-C51C569328EA}"/>
              </a:ext>
            </a:extLst>
          </p:cNvPr>
          <p:cNvSpPr>
            <a:spLocks noGrp="1"/>
          </p:cNvSpPr>
          <p:nvPr>
            <p:ph type="body" sz="quarter" idx="15" hasCustomPrompt="1"/>
          </p:nvPr>
        </p:nvSpPr>
        <p:spPr>
          <a:xfrm>
            <a:off x="1403683" y="3088739"/>
            <a:ext cx="972469"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a:t>
            </a:r>
          </a:p>
        </p:txBody>
      </p:sp>
      <p:sp>
        <p:nvSpPr>
          <p:cNvPr id="10" name="Text Placeholder 10">
            <a:extLst>
              <a:ext uri="{FF2B5EF4-FFF2-40B4-BE49-F238E27FC236}">
                <a16:creationId xmlns:a16="http://schemas.microsoft.com/office/drawing/2014/main" id="{EE5A392F-925F-C24B-A676-FA31925D2617}"/>
              </a:ext>
            </a:extLst>
          </p:cNvPr>
          <p:cNvSpPr>
            <a:spLocks noGrp="1"/>
          </p:cNvSpPr>
          <p:nvPr>
            <p:ph type="body" sz="quarter" idx="16" hasCustomPrompt="1"/>
          </p:nvPr>
        </p:nvSpPr>
        <p:spPr>
          <a:xfrm>
            <a:off x="2813920" y="3088739"/>
            <a:ext cx="2498615" cy="669105"/>
          </a:xfrm>
          <a:prstGeom prst="rect">
            <a:avLst/>
          </a:prstGeom>
        </p:spPr>
        <p:txBody>
          <a:bodyPr wrap="square" lIns="0" tIns="0" rIns="0" bIns="0">
            <a:noAutofit/>
          </a:bodyPr>
          <a:lstStyle>
            <a:lvl1pPr marL="0" indent="0" hangingPunct="1">
              <a:spcBef>
                <a:spcPts val="984"/>
              </a:spcBef>
              <a:buNone/>
              <a:defRPr sz="2400" b="1"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 Bold</a:t>
            </a:r>
          </a:p>
        </p:txBody>
      </p:sp>
      <p:sp>
        <p:nvSpPr>
          <p:cNvPr id="11" name="Text Placeholder 10">
            <a:extLst>
              <a:ext uri="{FF2B5EF4-FFF2-40B4-BE49-F238E27FC236}">
                <a16:creationId xmlns:a16="http://schemas.microsoft.com/office/drawing/2014/main" id="{7CA13B3D-A26C-8841-8AAC-E521CA77706B}"/>
              </a:ext>
            </a:extLst>
          </p:cNvPr>
          <p:cNvSpPr>
            <a:spLocks noGrp="1"/>
          </p:cNvSpPr>
          <p:nvPr>
            <p:ph type="body" sz="quarter" idx="17" hasCustomPrompt="1"/>
          </p:nvPr>
        </p:nvSpPr>
        <p:spPr>
          <a:xfrm>
            <a:off x="4816698" y="3807457"/>
            <a:ext cx="4024647" cy="669105"/>
          </a:xfrm>
          <a:prstGeom prst="rect">
            <a:avLst/>
          </a:prstGeom>
        </p:spPr>
        <p:txBody>
          <a:bodyPr wrap="square" lIns="0" tIns="0" rIns="0" bIns="0">
            <a:noAutofit/>
          </a:bodyPr>
          <a:lstStyle>
            <a:lvl1pPr marL="0" indent="0" hangingPunct="1">
              <a:spcBef>
                <a:spcPts val="984"/>
              </a:spcBef>
              <a:buNone/>
              <a:defRPr sz="2400" b="0" i="1"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 Italic</a:t>
            </a:r>
          </a:p>
        </p:txBody>
      </p:sp>
    </p:spTree>
    <p:extLst>
      <p:ext uri="{BB962C8B-B14F-4D97-AF65-F5344CB8AC3E}">
        <p14:creationId xmlns:p14="http://schemas.microsoft.com/office/powerpoint/2010/main" val="41025616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01426A"/>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1D6E3E8C-F11F-7443-B50A-9DC3C9F873EF}"/>
              </a:ext>
            </a:extLst>
          </p:cNvPr>
          <p:cNvSpPr>
            <a:spLocks noGrp="1"/>
          </p:cNvSpPr>
          <p:nvPr>
            <p:ph type="pic" sz="quarter" idx="10"/>
          </p:nvPr>
        </p:nvSpPr>
        <p:spPr>
          <a:xfrm>
            <a:off x="6712332" y="2073728"/>
            <a:ext cx="1902279" cy="1506538"/>
          </a:xfrm>
          <a:prstGeom prst="rect">
            <a:avLst/>
          </a:prstGeom>
        </p:spPr>
        <p:txBody>
          <a:bodyPr/>
          <a:lstStyle>
            <a:lvl1pPr>
              <a:defRPr>
                <a:solidFill>
                  <a:schemeClr val="bg1"/>
                </a:solidFill>
              </a:defRPr>
            </a:lvl1pPr>
          </a:lstStyle>
          <a:p>
            <a:endParaRPr lang="en-US" dirty="0"/>
          </a:p>
        </p:txBody>
      </p:sp>
      <p:sp>
        <p:nvSpPr>
          <p:cNvPr id="5" name="Title 1">
            <a:extLst>
              <a:ext uri="{FF2B5EF4-FFF2-40B4-BE49-F238E27FC236}">
                <a16:creationId xmlns:a16="http://schemas.microsoft.com/office/drawing/2014/main" id="{3EDC785E-9646-AA47-9066-B39AC1FE5E7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6" name="Text Placeholder 10">
            <a:extLst>
              <a:ext uri="{FF2B5EF4-FFF2-40B4-BE49-F238E27FC236}">
                <a16:creationId xmlns:a16="http://schemas.microsoft.com/office/drawing/2014/main" id="{4EDE5821-3B49-DF43-BFA5-F52FAA0D55F9}"/>
              </a:ext>
            </a:extLst>
          </p:cNvPr>
          <p:cNvSpPr>
            <a:spLocks noGrp="1"/>
          </p:cNvSpPr>
          <p:nvPr>
            <p:ph type="body" sz="quarter" idx="11" hasCustomPrompt="1"/>
          </p:nvPr>
        </p:nvSpPr>
        <p:spPr>
          <a:xfrm>
            <a:off x="140368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Tree>
    <p:extLst>
      <p:ext uri="{BB962C8B-B14F-4D97-AF65-F5344CB8AC3E}">
        <p14:creationId xmlns:p14="http://schemas.microsoft.com/office/powerpoint/2010/main" val="156341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01426A"/>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8452944-38DF-404C-8EC9-A626EEAEE70E}"/>
              </a:ext>
            </a:extLst>
          </p:cNvPr>
          <p:cNvGraphicFramePr/>
          <p:nvPr userDrawn="1">
            <p:extLst>
              <p:ext uri="{D42A27DB-BD31-4B8C-83A1-F6EECF244321}">
                <p14:modId xmlns:p14="http://schemas.microsoft.com/office/powerpoint/2010/main" val="1276423534"/>
              </p:ext>
            </p:extLst>
          </p:nvPr>
        </p:nvGraphicFramePr>
        <p:xfrm>
          <a:off x="1403683" y="1330778"/>
          <a:ext cx="7210927" cy="335552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AA978636-39EF-F746-B718-47E63F2AA93B}"/>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11587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cover/end</a:t>
            </a:r>
          </a:p>
        </p:txBody>
      </p:sp>
      <p:sp>
        <p:nvSpPr>
          <p:cNvPr id="4" name="Rectangle 3">
            <a:extLst>
              <a:ext uri="{FF2B5EF4-FFF2-40B4-BE49-F238E27FC236}">
                <a16:creationId xmlns:a16="http://schemas.microsoft.com/office/drawing/2014/main" id="{B905E348-0170-0747-B77E-8E4B1AB24F09}"/>
              </a:ext>
            </a:extLst>
          </p:cNvPr>
          <p:cNvSpPr/>
          <p:nvPr userDrawn="1"/>
        </p:nvSpPr>
        <p:spPr>
          <a:xfrm>
            <a:off x="0" y="0"/>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51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1510795"/>
          </a:xfrm>
          <a:prstGeom prst="rect">
            <a:avLst/>
          </a:prstGeom>
        </p:spPr>
        <p:txBody>
          <a:bodyPr vert="horz"/>
          <a:lstStyle>
            <a:lvl1pPr algn="l">
              <a:defRPr sz="2400" kern="1200" spc="100" baseline="0">
                <a:solidFill>
                  <a:schemeClr val="bg1"/>
                </a:solidFill>
                <a:latin typeface="Arial" charset="0"/>
              </a:defRPr>
            </a:lvl1pPr>
          </a:lstStyle>
          <a:p>
            <a:r>
              <a:rPr lang="en-US" dirty="0"/>
              <a:t>This is how</a:t>
            </a:r>
            <a:br>
              <a:rPr lang="en-US" dirty="0"/>
            </a:br>
            <a:r>
              <a:rPr lang="en-US" dirty="0"/>
              <a:t>you should show picture in a slide, type title here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54179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5CB81392-7A68-2149-BE10-BA7ED22B755B}"/>
              </a:ext>
            </a:extLst>
          </p:cNvPr>
          <p:cNvSpPr>
            <a:spLocks noGrp="1"/>
          </p:cNvSpPr>
          <p:nvPr>
            <p:ph type="body" sz="quarter" idx="14" hasCustomPrompt="1"/>
          </p:nvPr>
        </p:nvSpPr>
        <p:spPr>
          <a:xfrm>
            <a:off x="386367" y="1719330"/>
            <a:ext cx="289130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6570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589955"/>
          </a:xfrm>
          <a:prstGeom prst="rect">
            <a:avLst/>
          </a:prstGeom>
        </p:spPr>
        <p:txBody>
          <a:bodyPr vert="horz"/>
          <a:lstStyle>
            <a:lvl1pPr algn="l">
              <a:defRPr sz="2400" kern="1200" spc="100" baseline="0">
                <a:solidFill>
                  <a:schemeClr val="bg1"/>
                </a:solidFill>
                <a:latin typeface="Arial" charset="0"/>
              </a:defRPr>
            </a:lvl1pPr>
          </a:lstStyle>
          <a:p>
            <a:r>
              <a:rPr lang="en-US" dirty="0"/>
              <a:t>Short subtitle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FCB23755-0051-BA4A-B0DF-949FC8C6B487}"/>
              </a:ext>
            </a:extLst>
          </p:cNvPr>
          <p:cNvSpPr>
            <a:spLocks noGrp="1"/>
          </p:cNvSpPr>
          <p:nvPr>
            <p:ph type="body" sz="quarter" idx="14" hasCustomPrompt="1"/>
          </p:nvPr>
        </p:nvSpPr>
        <p:spPr>
          <a:xfrm>
            <a:off x="334739" y="2479184"/>
            <a:ext cx="292361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204626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F5DC47-BA39-9940-99DE-0706588BC7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47027" y="3737113"/>
            <a:ext cx="1024466" cy="1024466"/>
          </a:xfrm>
          <a:prstGeom prst="rect">
            <a:avLst/>
          </a:prstGeom>
        </p:spPr>
      </p:pic>
      <p:sp>
        <p:nvSpPr>
          <p:cNvPr id="9" name="Text Placeholder 2">
            <a:extLst>
              <a:ext uri="{FF2B5EF4-FFF2-40B4-BE49-F238E27FC236}">
                <a16:creationId xmlns:a16="http://schemas.microsoft.com/office/drawing/2014/main" id="{E7154363-92AF-A84E-BF51-E40E9124DB2F}"/>
              </a:ext>
            </a:extLst>
          </p:cNvPr>
          <p:cNvSpPr>
            <a:spLocks noGrp="1"/>
          </p:cNvSpPr>
          <p:nvPr>
            <p:ph type="body" idx="1" hasCustomPrompt="1"/>
          </p:nvPr>
        </p:nvSpPr>
        <p:spPr>
          <a:xfrm>
            <a:off x="550015" y="2079010"/>
            <a:ext cx="3152555" cy="841990"/>
          </a:xfrm>
          <a:prstGeom prst="rect">
            <a:avLst/>
          </a:prstGeom>
        </p:spPr>
        <p:txBody>
          <a:bodyPr anchor="t"/>
          <a:lstStyle>
            <a:lvl1pPr marL="0" indent="0" algn="ctr">
              <a:buNone/>
              <a:defRPr sz="2400" b="0" i="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PRESENTATION GUIDELINES</a:t>
            </a:r>
          </a:p>
        </p:txBody>
      </p:sp>
      <p:sp>
        <p:nvSpPr>
          <p:cNvPr id="10" name="Text Placeholder 2">
            <a:extLst>
              <a:ext uri="{FF2B5EF4-FFF2-40B4-BE49-F238E27FC236}">
                <a16:creationId xmlns:a16="http://schemas.microsoft.com/office/drawing/2014/main" id="{D96A5090-EED3-804E-990C-3BC94AED3A4F}"/>
              </a:ext>
            </a:extLst>
          </p:cNvPr>
          <p:cNvSpPr>
            <a:spLocks noGrp="1"/>
          </p:cNvSpPr>
          <p:nvPr>
            <p:ph type="body" idx="10" hasCustomPrompt="1"/>
          </p:nvPr>
        </p:nvSpPr>
        <p:spPr>
          <a:xfrm>
            <a:off x="550015" y="415102"/>
            <a:ext cx="3152555" cy="841990"/>
          </a:xfrm>
          <a:prstGeom prst="rect">
            <a:avLst/>
          </a:prstGeom>
        </p:spPr>
        <p:txBody>
          <a:bodyPr anchor="t"/>
          <a:lstStyle>
            <a:lvl1pPr marL="0" indent="0" algn="ctr">
              <a:buNone/>
              <a:defRPr sz="1600" b="0" i="0" spc="10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COMMUNICATIONS</a:t>
            </a:r>
          </a:p>
        </p:txBody>
      </p:sp>
      <p:sp>
        <p:nvSpPr>
          <p:cNvPr id="4" name="Picture Placeholder 3">
            <a:extLst>
              <a:ext uri="{FF2B5EF4-FFF2-40B4-BE49-F238E27FC236}">
                <a16:creationId xmlns:a16="http://schemas.microsoft.com/office/drawing/2014/main" id="{9AC0B43A-CB0F-0A49-B120-35406648DFAE}"/>
              </a:ext>
            </a:extLst>
          </p:cNvPr>
          <p:cNvSpPr>
            <a:spLocks noGrp="1" noChangeAspect="1"/>
          </p:cNvSpPr>
          <p:nvPr>
            <p:ph type="pic" sz="quarter" idx="11"/>
          </p:nvPr>
        </p:nvSpPr>
        <p:spPr>
          <a:xfrm>
            <a:off x="4237038" y="0"/>
            <a:ext cx="4906962" cy="5143500"/>
          </a:xfrm>
          <a:prstGeom prst="rect">
            <a:avLst/>
          </a:prstGeom>
        </p:spPr>
        <p:txBody>
          <a:bodyPr/>
          <a:lstStyle>
            <a:lvl1pPr>
              <a:defRPr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4B681C89-5D2B-7845-A8C4-9B0668E281EE}"/>
              </a:ext>
            </a:extLst>
          </p:cNvPr>
          <p:cNvSpPr/>
          <p:nvPr userDrawn="1"/>
        </p:nvSpPr>
        <p:spPr>
          <a:xfrm>
            <a:off x="0" y="5079145"/>
            <a:ext cx="4237038"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590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3075" y="1024466"/>
            <a:ext cx="6145742" cy="3733801"/>
          </a:xfrm>
          <a:prstGeom prst="rect">
            <a:avLst/>
          </a:prstGeom>
        </p:spPr>
        <p:txBody>
          <a:bodyPr/>
          <a:lstStyle>
            <a:lvl1pPr>
              <a:defRPr sz="1800" b="0" i="0" baseline="0">
                <a:latin typeface="Arial" charset="0"/>
                <a:cs typeface="Myriad Pro Light"/>
              </a:defRPr>
            </a:lvl1pPr>
            <a:lvl2pPr>
              <a:defRPr sz="1600" b="0" i="0" baseline="0">
                <a:latin typeface="Arial" charset="0"/>
                <a:cs typeface="Myriad Pro Light"/>
              </a:defRPr>
            </a:lvl2pPr>
            <a:lvl3pPr>
              <a:defRPr sz="1400" b="0" i="0" baseline="0">
                <a:latin typeface="Arial" charset="0"/>
                <a:cs typeface="Myriad Pro Light"/>
              </a:defRPr>
            </a:lvl3pPr>
            <a:lvl4pPr>
              <a:defRPr sz="1400" b="0" i="0" baseline="0">
                <a:latin typeface="Arial" charset="0"/>
                <a:cs typeface="Myriad Pro Light"/>
              </a:defRPr>
            </a:lvl4pPr>
            <a:lvl5pPr>
              <a:defRPr sz="1400" b="0" i="0" baseline="0">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743075" y="433915"/>
            <a:ext cx="6145742" cy="590551"/>
          </a:xfrm>
          <a:prstGeom prst="rect">
            <a:avLst/>
          </a:prstGeom>
        </p:spPr>
        <p:txBody>
          <a:bodyPr vert="horz"/>
          <a:lstStyle>
            <a:lvl1pPr algn="l">
              <a:defRPr sz="2800" baseline="0">
                <a:solidFill>
                  <a:schemeClr val="tx1"/>
                </a:solidFill>
                <a:latin typeface="Arial" charset="0"/>
              </a:defRPr>
            </a:lvl1pPr>
          </a:lstStyle>
          <a:p>
            <a:r>
              <a:rPr lang="en-US" dirty="0"/>
              <a:t>Click to edit Master title style</a:t>
            </a:r>
          </a:p>
        </p:txBody>
      </p:sp>
    </p:spTree>
    <p:extLst>
      <p:ext uri="{BB962C8B-B14F-4D97-AF65-F5344CB8AC3E}">
        <p14:creationId xmlns:p14="http://schemas.microsoft.com/office/powerpoint/2010/main" val="25352579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678780" y="2079010"/>
            <a:ext cx="6779419" cy="841990"/>
          </a:xfrm>
          <a:prstGeom prst="rect">
            <a:avLst/>
          </a:prstGeom>
        </p:spPr>
        <p:txBody>
          <a:bodyPr anchor="t"/>
          <a:lstStyle>
            <a:lvl1pPr marL="0" indent="0">
              <a:buNone/>
              <a:defRPr sz="3600" baseline="0">
                <a:solidFill>
                  <a:schemeClr val="tx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285305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17159D-81B4-7444-BD3E-FF2BBE0CA488}"/>
              </a:ext>
            </a:extLst>
          </p:cNvPr>
          <p:cNvSpPr>
            <a:spLocks noGrp="1"/>
          </p:cNvSpPr>
          <p:nvPr>
            <p:ph type="title"/>
          </p:nvPr>
        </p:nvSpPr>
        <p:spPr>
          <a:xfrm>
            <a:off x="1543049" y="433915"/>
            <a:ext cx="6958013" cy="590551"/>
          </a:xfrm>
          <a:prstGeom prst="rect">
            <a:avLst/>
          </a:prstGeom>
        </p:spPr>
        <p:txBody>
          <a:bodyPr vert="horz"/>
          <a:lstStyle>
            <a:lvl1pPr algn="l">
              <a:defRPr sz="2800" baseline="0">
                <a:solidFill>
                  <a:schemeClr val="bg1"/>
                </a:solidFill>
                <a:latin typeface="Arial"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0E5D6D6C-E346-F34F-B7A8-3AFE99CBCDF3}"/>
              </a:ext>
            </a:extLst>
          </p:cNvPr>
          <p:cNvSpPr>
            <a:spLocks noGrp="1"/>
          </p:cNvSpPr>
          <p:nvPr>
            <p:ph idx="10"/>
          </p:nvPr>
        </p:nvSpPr>
        <p:spPr>
          <a:xfrm>
            <a:off x="1543049" y="1195917"/>
            <a:ext cx="3545246"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E02EE2-3612-6F44-9E27-26D0ED2550FA}"/>
              </a:ext>
            </a:extLst>
          </p:cNvPr>
          <p:cNvSpPr>
            <a:spLocks noGrp="1"/>
          </p:cNvSpPr>
          <p:nvPr>
            <p:ph idx="11"/>
          </p:nvPr>
        </p:nvSpPr>
        <p:spPr>
          <a:xfrm>
            <a:off x="4715931" y="1195917"/>
            <a:ext cx="3785131"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897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812470"/>
            <a:ext cx="7210927" cy="2951617"/>
          </a:xfrm>
          <a:prstGeom prst="rect">
            <a:avLst/>
          </a:prstGeom>
        </p:spPr>
        <p:txBody>
          <a:bodyPr wrap="square" lIns="0" tIns="0" rIns="0" bIns="0">
            <a:noAutofit/>
          </a:bodyPr>
          <a:lstStyle>
            <a:lvl1pPr marL="0" indent="0">
              <a:spcBef>
                <a:spcPts val="984"/>
              </a:spcBef>
              <a:buNone/>
              <a:defRPr sz="1800" baseline="0">
                <a:solidFill>
                  <a:srgbClr val="FF0000"/>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 People will either try to read everything or copy down everything and will quickly lose interest. Use more slides, list only the key points, and add the details verbally.</a:t>
            </a:r>
          </a:p>
          <a:p>
            <a:pPr lvl="0"/>
            <a:endParaRPr lang="en-US" altLang="en-US" dirty="0"/>
          </a:p>
          <a:p>
            <a:pPr lvl="0"/>
            <a:r>
              <a:rPr lang="en-US" altLang="en-US" dirty="0"/>
              <a:t>No recommended slide  </a:t>
            </a:r>
            <a:endParaRPr lang="en-US" dirty="0"/>
          </a:p>
        </p:txBody>
      </p:sp>
      <p:sp>
        <p:nvSpPr>
          <p:cNvPr id="10" name="Text Placeholder 3">
            <a:extLst>
              <a:ext uri="{FF2B5EF4-FFF2-40B4-BE49-F238E27FC236}">
                <a16:creationId xmlns:a16="http://schemas.microsoft.com/office/drawing/2014/main" id="{C7BC68FE-2708-634C-BF48-63FA1AE7C6CF}"/>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6" name="Title 1">
            <a:extLst>
              <a:ext uri="{FF2B5EF4-FFF2-40B4-BE49-F238E27FC236}">
                <a16:creationId xmlns:a16="http://schemas.microsoft.com/office/drawing/2014/main" id="{49D20DDD-2AE6-4146-833D-67A5A96FC26C}"/>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201939145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93069" y="274638"/>
            <a:ext cx="5601506" cy="1272279"/>
          </a:xfrm>
          <a:prstGeom prst="rect">
            <a:avLst/>
          </a:prstGeom>
        </p:spPr>
        <p:txBody>
          <a:bodyPr anchor="t" anchorCtr="0">
            <a:noAutofit/>
          </a:bodyPr>
          <a:lstStyle>
            <a:lvl1pPr algn="l">
              <a:defRPr sz="2800" baseline="0">
                <a:solidFill>
                  <a:schemeClr val="tx1"/>
                </a:solidFill>
                <a:latin typeface="arial" charset="0"/>
              </a:defRPr>
            </a:lvl1pPr>
          </a:lstStyle>
          <a:p>
            <a:r>
              <a:rPr lang="en-US" dirty="0"/>
              <a:t>Click to edit Master title style</a:t>
            </a:r>
          </a:p>
        </p:txBody>
      </p:sp>
      <p:sp>
        <p:nvSpPr>
          <p:cNvPr id="6" name="Text Placeholder 5"/>
          <p:cNvSpPr>
            <a:spLocks noGrp="1"/>
          </p:cNvSpPr>
          <p:nvPr>
            <p:ph type="body" sz="quarter" idx="11"/>
          </p:nvPr>
        </p:nvSpPr>
        <p:spPr>
          <a:xfrm>
            <a:off x="1693069" y="1863176"/>
            <a:ext cx="7052851" cy="2658024"/>
          </a:xfrm>
          <a:prstGeom prst="rect">
            <a:avLst/>
          </a:prstGeom>
        </p:spPr>
        <p:txBody>
          <a:bodyPr/>
          <a:lstStyle>
            <a:lvl1pPr>
              <a:defRPr sz="1800" baseline="0">
                <a:solidFill>
                  <a:schemeClr val="tx1"/>
                </a:solidFill>
                <a:latin typeface="arial" charset="0"/>
              </a:defRPr>
            </a:lvl1pPr>
            <a:lvl2pPr>
              <a:defRPr sz="1800" baseline="0">
                <a:solidFill>
                  <a:schemeClr val="tx1"/>
                </a:solidFill>
                <a:latin typeface="arial" charset="0"/>
              </a:defRPr>
            </a:lvl2pPr>
            <a:lvl3pPr>
              <a:defRPr sz="1800" baseline="0">
                <a:solidFill>
                  <a:schemeClr val="tx1"/>
                </a:solidFill>
                <a:latin typeface="arial" charset="0"/>
              </a:defRPr>
            </a:lvl3pPr>
            <a:lvl4pPr>
              <a:defRPr sz="1800" baseline="0">
                <a:solidFill>
                  <a:schemeClr val="tx1"/>
                </a:solidFill>
                <a:latin typeface="arial" charset="0"/>
              </a:defRPr>
            </a:lvl4pPr>
            <a:lvl5pPr>
              <a:defRPr sz="1800" baseline="0">
                <a:solidFill>
                  <a:schemeClr val="tx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714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1961739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6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564783"/>
            <a:ext cx="3345049" cy="271100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 use images and bulleted list to share the information, add images”</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6963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3046918"/>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a:p>
            <a:pPr lvl="0"/>
            <a:endParaRPr lang="en-US" altLang="en-US" dirty="0"/>
          </a:p>
          <a:p>
            <a:pPr lvl="0"/>
            <a:r>
              <a:rPr lang="en-US" altLang="en-US" dirty="0"/>
              <a:t>Font minimum size 24pt and keep font sizes consistent in all slides</a:t>
            </a:r>
            <a:endParaRPr lang="en-US" dirty="0"/>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150086663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165962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9" name="Text Placeholder 3">
            <a:extLst>
              <a:ext uri="{FF2B5EF4-FFF2-40B4-BE49-F238E27FC236}">
                <a16:creationId xmlns:a16="http://schemas.microsoft.com/office/drawing/2014/main" id="{9877F44C-769C-E048-852A-0634741F3780}"/>
              </a:ext>
            </a:extLst>
          </p:cNvPr>
          <p:cNvSpPr>
            <a:spLocks noGrp="1"/>
          </p:cNvSpPr>
          <p:nvPr>
            <p:ph type="body" sz="quarter" idx="14" hasCustomPrompt="1"/>
          </p:nvPr>
        </p:nvSpPr>
        <p:spPr>
          <a:xfrm>
            <a:off x="2408349" y="3747752"/>
            <a:ext cx="6206261"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426913073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3625517" cy="3024786"/>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0ECDDDD0-E3BA-5642-A23E-E19BE96D3304}"/>
              </a:ext>
            </a:extLst>
          </p:cNvPr>
          <p:cNvSpPr>
            <a:spLocks noGrp="1"/>
          </p:cNvSpPr>
          <p:nvPr>
            <p:ph type="body" sz="quarter" idx="14" hasCustomPrompt="1"/>
          </p:nvPr>
        </p:nvSpPr>
        <p:spPr>
          <a:xfrm>
            <a:off x="5576553" y="2240924"/>
            <a:ext cx="3038058" cy="2514763"/>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52174588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01426A"/>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1B577E-6487-874B-8ED9-399599433F2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5" name="Text Placeholder 10">
            <a:extLst>
              <a:ext uri="{FF2B5EF4-FFF2-40B4-BE49-F238E27FC236}">
                <a16:creationId xmlns:a16="http://schemas.microsoft.com/office/drawing/2014/main" id="{93DB3212-C890-FD49-BA73-FF106A9D3135}"/>
              </a:ext>
            </a:extLst>
          </p:cNvPr>
          <p:cNvSpPr>
            <a:spLocks noGrp="1"/>
          </p:cNvSpPr>
          <p:nvPr>
            <p:ph type="body" sz="quarter" idx="11" hasCustomPrompt="1"/>
          </p:nvPr>
        </p:nvSpPr>
        <p:spPr>
          <a:xfrm>
            <a:off x="1403684" y="1390505"/>
            <a:ext cx="721092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baseline="0">
                <a:solidFill>
                  <a:schemeClr val="bg1"/>
                </a:solidFill>
                <a:latin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Arial 24pt</a:t>
            </a:r>
          </a:p>
          <a:p>
            <a:pPr lvl="0"/>
            <a:r>
              <a:rPr lang="en-US" altLang="en-US" dirty="0"/>
              <a:t>If more Bulleted Items are needed</a:t>
            </a:r>
            <a:br>
              <a:rPr lang="en-US" altLang="en-US" dirty="0"/>
            </a:br>
            <a:r>
              <a:rPr lang="en-US" altLang="en-US" dirty="0"/>
              <a:t>use another slide and add transitions</a:t>
            </a:r>
          </a:p>
          <a:p>
            <a:pPr lvl="0"/>
            <a:r>
              <a:rPr lang="en-US" altLang="en-US" dirty="0"/>
              <a:t>Use basic transitions like this one</a:t>
            </a:r>
          </a:p>
          <a:p>
            <a:pPr lvl="0"/>
            <a:r>
              <a:rPr lang="en-US" altLang="en-US" dirty="0"/>
              <a:t>It is better to have more slide than one slide with small text</a:t>
            </a:r>
          </a:p>
        </p:txBody>
      </p:sp>
    </p:spTree>
    <p:extLst>
      <p:ext uri="{BB962C8B-B14F-4D97-AF65-F5344CB8AC3E}">
        <p14:creationId xmlns:p14="http://schemas.microsoft.com/office/powerpoint/2010/main" val="265044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243262"/>
            <a:ext cx="3345049" cy="894631"/>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ED898A3D-2039-4A43-9208-785193E6274D}"/>
              </a:ext>
            </a:extLst>
          </p:cNvPr>
          <p:cNvSpPr>
            <a:spLocks noGrp="1"/>
          </p:cNvSpPr>
          <p:nvPr>
            <p:ph type="body" sz="quarter" idx="14" hasCustomPrompt="1"/>
          </p:nvPr>
        </p:nvSpPr>
        <p:spPr>
          <a:xfrm>
            <a:off x="1403684" y="3348507"/>
            <a:ext cx="3345049" cy="1429555"/>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ltLang="en-US" dirty="0"/>
              <a:t>It is better to have more slide than one slide with small text</a:t>
            </a:r>
          </a:p>
        </p:txBody>
      </p:sp>
      <p:sp>
        <p:nvSpPr>
          <p:cNvPr id="8" name="Text Placeholder 3">
            <a:extLst>
              <a:ext uri="{FF2B5EF4-FFF2-40B4-BE49-F238E27FC236}">
                <a16:creationId xmlns:a16="http://schemas.microsoft.com/office/drawing/2014/main" id="{57AC5275-2384-3C45-B18F-A0E0036F299C}"/>
              </a:ext>
            </a:extLst>
          </p:cNvPr>
          <p:cNvSpPr>
            <a:spLocks noGrp="1"/>
          </p:cNvSpPr>
          <p:nvPr>
            <p:ph type="body" sz="quarter" idx="15" hasCustomPrompt="1"/>
          </p:nvPr>
        </p:nvSpPr>
        <p:spPr>
          <a:xfrm>
            <a:off x="721217" y="2235080"/>
            <a:ext cx="4027516"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“Always use 24pt font in slide, re-write you text to fit”</a:t>
            </a:r>
          </a:p>
        </p:txBody>
      </p:sp>
    </p:spTree>
    <p:extLst>
      <p:ext uri="{BB962C8B-B14F-4D97-AF65-F5344CB8AC3E}">
        <p14:creationId xmlns:p14="http://schemas.microsoft.com/office/powerpoint/2010/main" val="277266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1403684" y="2073728"/>
            <a:ext cx="1902279" cy="1506538"/>
          </a:xfrm>
          <a:prstGeom prst="rect">
            <a:avLst/>
          </a:prstGeom>
        </p:spPr>
        <p:txBody>
          <a:bodyPr/>
          <a:lstStyle>
            <a:lvl1pPr>
              <a:defRPr>
                <a:solidFill>
                  <a:schemeClr val="bg1"/>
                </a:solidFill>
              </a:defRPr>
            </a:lvl1pPr>
          </a:lstStyle>
          <a:p>
            <a:endParaRPr lang="en-US" dirty="0"/>
          </a:p>
        </p:txBody>
      </p:sp>
      <p:sp>
        <p:nvSpPr>
          <p:cNvPr id="7" name="Text Placeholder 10">
            <a:extLst>
              <a:ext uri="{FF2B5EF4-FFF2-40B4-BE49-F238E27FC236}">
                <a16:creationId xmlns:a16="http://schemas.microsoft.com/office/drawing/2014/main" id="{73546E83-C48C-DF42-9361-B4FEAAC54A30}"/>
              </a:ext>
            </a:extLst>
          </p:cNvPr>
          <p:cNvSpPr>
            <a:spLocks noGrp="1"/>
          </p:cNvSpPr>
          <p:nvPr>
            <p:ph type="body" sz="quarter" idx="11" hasCustomPrompt="1"/>
          </p:nvPr>
        </p:nvSpPr>
        <p:spPr>
          <a:xfrm>
            <a:off x="378006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
        <p:nvSpPr>
          <p:cNvPr id="5" name="Title 1">
            <a:extLst>
              <a:ext uri="{FF2B5EF4-FFF2-40B4-BE49-F238E27FC236}">
                <a16:creationId xmlns:a16="http://schemas.microsoft.com/office/drawing/2014/main" id="{17FF17DB-3448-3449-A156-A92181C50D58}"/>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166359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828A70-DFE8-1F4F-8E07-DFE7C8989D2C}"/>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87353" y="326003"/>
            <a:ext cx="1024466" cy="1024466"/>
          </a:xfrm>
          <a:prstGeom prst="rect">
            <a:avLst/>
          </a:prstGeom>
        </p:spPr>
      </p:pic>
      <p:sp>
        <p:nvSpPr>
          <p:cNvPr id="3" name="Rectangle 2">
            <a:extLst>
              <a:ext uri="{FF2B5EF4-FFF2-40B4-BE49-F238E27FC236}">
                <a16:creationId xmlns:a16="http://schemas.microsoft.com/office/drawing/2014/main" id="{9811052E-917E-CC44-8EB6-06C3F6916909}"/>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60087"/>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68" r:id="rId3"/>
    <p:sldLayoutId id="2147483660" r:id="rId4"/>
    <p:sldLayoutId id="2147483669" r:id="rId5"/>
    <p:sldLayoutId id="2147483670" r:id="rId6"/>
    <p:sldLayoutId id="2147483657" r:id="rId7"/>
    <p:sldLayoutId id="2147483661" r:id="rId8"/>
    <p:sldLayoutId id="2147483655" r:id="rId9"/>
    <p:sldLayoutId id="2147483658" r:id="rId10"/>
    <p:sldLayoutId id="2147483659" r:id="rId11"/>
    <p:sldLayoutId id="2147483656" r:id="rId12"/>
    <p:sldLayoutId id="2147483665" r:id="rId13"/>
    <p:sldLayoutId id="2147483666" r:id="rId14"/>
    <p:sldLayoutId id="2147483667" r:id="rId15"/>
    <p:sldLayoutId id="2147483649" r:id="rId16"/>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9950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FFD1C5-6422-3F4C-A040-D91AFC198347}"/>
              </a:ext>
            </a:extLst>
          </p:cNvPr>
          <p:cNvSpPr txBox="1"/>
          <p:nvPr/>
        </p:nvSpPr>
        <p:spPr>
          <a:xfrm>
            <a:off x="127416" y="517160"/>
            <a:ext cx="418225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TRANSPORTATION</a:t>
            </a:r>
          </a:p>
        </p:txBody>
      </p:sp>
      <p:sp>
        <p:nvSpPr>
          <p:cNvPr id="4" name="TextBox 3">
            <a:extLst>
              <a:ext uri="{FF2B5EF4-FFF2-40B4-BE49-F238E27FC236}">
                <a16:creationId xmlns:a16="http://schemas.microsoft.com/office/drawing/2014/main" id="{2EB6F9CD-8DCC-874A-AE9F-07D8F140C81B}"/>
              </a:ext>
            </a:extLst>
          </p:cNvPr>
          <p:cNvSpPr txBox="1"/>
          <p:nvPr/>
        </p:nvSpPr>
        <p:spPr>
          <a:xfrm>
            <a:off x="127416" y="1596451"/>
            <a:ext cx="4182256" cy="14157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a:solidFill>
                  <a:prstClr val="white"/>
                </a:solidFill>
                <a:latin typeface="Arial" panose="020B0604020202020204" pitchFamily="34" charset="0"/>
                <a:cs typeface="Arial" panose="020B0604020202020204" pitchFamily="34" charset="0"/>
              </a:rPr>
              <a:t>Final </a:t>
            </a:r>
            <a:r>
              <a:rPr lang="en-US" sz="2400" dirty="0">
                <a:solidFill>
                  <a:prstClr val="white"/>
                </a:solidFill>
                <a:latin typeface="Arial" panose="020B0604020202020204" pitchFamily="34" charset="0"/>
                <a:cs typeface="Arial" panose="020B0604020202020204" pitchFamily="34" charset="0"/>
              </a:rPr>
              <a:t>Traffic Calming Design &amp; Public Comment</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4153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B1884-782C-9E48-8BF7-054D16D9C4C9}"/>
              </a:ext>
            </a:extLst>
          </p:cNvPr>
          <p:cNvSpPr>
            <a:spLocks noGrp="1"/>
          </p:cNvSpPr>
          <p:nvPr>
            <p:ph type="body" idx="1"/>
          </p:nvPr>
        </p:nvSpPr>
        <p:spPr>
          <a:xfrm>
            <a:off x="479677" y="288634"/>
            <a:ext cx="7908185" cy="841990"/>
          </a:xfrm>
        </p:spPr>
        <p:txBody>
          <a:bodyPr/>
          <a:lstStyle/>
          <a:p>
            <a:r>
              <a:rPr lang="en-US" dirty="0"/>
              <a:t>Please direct all comments and questions to staff using the </a:t>
            </a:r>
            <a:r>
              <a:rPr lang="en-US" dirty="0" err="1"/>
              <a:t>PublicInput</a:t>
            </a:r>
            <a:r>
              <a:rPr lang="en-US" dirty="0"/>
              <a:t> portal </a:t>
            </a:r>
            <a:r>
              <a:rPr lang="en-US"/>
              <a:t>for Willow Oak Rd - W.  </a:t>
            </a:r>
            <a:r>
              <a:rPr lang="en-US" dirty="0"/>
              <a:t>Staff will respond and we can have a neighborhood wide conversation.</a:t>
            </a:r>
          </a:p>
        </p:txBody>
      </p:sp>
    </p:spTree>
    <p:extLst>
      <p:ext uri="{BB962C8B-B14F-4D97-AF65-F5344CB8AC3E}">
        <p14:creationId xmlns:p14="http://schemas.microsoft.com/office/powerpoint/2010/main" val="309455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608F-22B9-1F4D-8DED-E426086AEA35}"/>
              </a:ext>
            </a:extLst>
          </p:cNvPr>
          <p:cNvSpPr>
            <a:spLocks noGrp="1"/>
          </p:cNvSpPr>
          <p:nvPr>
            <p:ph type="title"/>
          </p:nvPr>
        </p:nvSpPr>
        <p:spPr>
          <a:xfrm>
            <a:off x="0" y="355702"/>
            <a:ext cx="9144000" cy="590551"/>
          </a:xfrm>
        </p:spPr>
        <p:txBody>
          <a:bodyPr/>
          <a:lstStyle/>
          <a:p>
            <a:pPr algn="ctr"/>
            <a:r>
              <a:rPr lang="en-US" dirty="0"/>
              <a:t>Project Goal</a:t>
            </a:r>
          </a:p>
        </p:txBody>
      </p:sp>
      <p:sp>
        <p:nvSpPr>
          <p:cNvPr id="3" name="Text Placeholder 2">
            <a:extLst>
              <a:ext uri="{FF2B5EF4-FFF2-40B4-BE49-F238E27FC236}">
                <a16:creationId xmlns:a16="http://schemas.microsoft.com/office/drawing/2014/main" id="{B941637E-2E94-6546-9B6E-7F74563EF116}"/>
              </a:ext>
            </a:extLst>
          </p:cNvPr>
          <p:cNvSpPr>
            <a:spLocks noGrp="1"/>
          </p:cNvSpPr>
          <p:nvPr>
            <p:ph type="body" sz="quarter" idx="11"/>
          </p:nvPr>
        </p:nvSpPr>
        <p:spPr>
          <a:xfrm>
            <a:off x="445530" y="1487096"/>
            <a:ext cx="8234236" cy="3331029"/>
          </a:xfrm>
        </p:spPr>
        <p:txBody>
          <a:bodyPr/>
          <a:lstStyle/>
          <a:p>
            <a:r>
              <a:rPr lang="en-US" dirty="0"/>
              <a:t>The project will be deemed effective if 85% of drivers are going at or below the 25 mph speed limit and top driver speed is capped at around 5-7 mph over the speed limit</a:t>
            </a:r>
          </a:p>
          <a:p>
            <a:pPr lvl="1"/>
            <a:r>
              <a:rPr lang="en-US" sz="1600" dirty="0">
                <a:solidFill>
                  <a:srgbClr val="78AA00"/>
                </a:solidFill>
              </a:rPr>
              <a:t>Based on your location, Baugh St and </a:t>
            </a:r>
            <a:r>
              <a:rPr lang="en-US" sz="1600" dirty="0" err="1">
                <a:solidFill>
                  <a:srgbClr val="78AA00"/>
                </a:solidFill>
              </a:rPr>
              <a:t>Huntleigh</a:t>
            </a:r>
            <a:r>
              <a:rPr lang="en-US" sz="1600" dirty="0">
                <a:solidFill>
                  <a:srgbClr val="78AA00"/>
                </a:solidFill>
              </a:rPr>
              <a:t> Dr are the closest completed traffic calming project to you with this style of completed project.  We encourage you to go drive these streets yourself to experience the final project.</a:t>
            </a:r>
          </a:p>
          <a:p>
            <a:r>
              <a:rPr lang="en-US" dirty="0"/>
              <a:t>Once the project has been completed for approximately 6 months, an after-study will be performed to measure project effectiveness</a:t>
            </a:r>
            <a:endParaRPr lang="en-US" dirty="0">
              <a:solidFill>
                <a:srgbClr val="A9C23F"/>
              </a:solidFill>
            </a:endParaRPr>
          </a:p>
        </p:txBody>
      </p:sp>
    </p:spTree>
    <p:extLst>
      <p:ext uri="{BB962C8B-B14F-4D97-AF65-F5344CB8AC3E}">
        <p14:creationId xmlns:p14="http://schemas.microsoft.com/office/powerpoint/2010/main" val="353868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474285-75DD-BA43-BEC8-16C19DD213AB}"/>
              </a:ext>
            </a:extLst>
          </p:cNvPr>
          <p:cNvSpPr>
            <a:spLocks noGrp="1"/>
          </p:cNvSpPr>
          <p:nvPr>
            <p:ph type="title"/>
          </p:nvPr>
        </p:nvSpPr>
        <p:spPr>
          <a:xfrm>
            <a:off x="0" y="369074"/>
            <a:ext cx="9143999" cy="590551"/>
          </a:xfrm>
        </p:spPr>
        <p:txBody>
          <a:bodyPr/>
          <a:lstStyle/>
          <a:p>
            <a:pPr algn="ctr"/>
            <a:r>
              <a:rPr lang="en-US" dirty="0">
                <a:effectLst>
                  <a:outerShdw blurRad="38100" dist="38100" dir="2700000" algn="tl">
                    <a:srgbClr val="000000">
                      <a:alpha val="43137"/>
                    </a:srgbClr>
                  </a:outerShdw>
                </a:effectLst>
              </a:rPr>
              <a:t>Evaluation Data</a:t>
            </a:r>
          </a:p>
        </p:txBody>
      </p:sp>
      <p:pic>
        <p:nvPicPr>
          <p:cNvPr id="3" name="Picture 2">
            <a:extLst>
              <a:ext uri="{FF2B5EF4-FFF2-40B4-BE49-F238E27FC236}">
                <a16:creationId xmlns:a16="http://schemas.microsoft.com/office/drawing/2014/main" id="{A3FF1E7E-D224-0C94-AC20-F0337627F1C7}"/>
              </a:ext>
            </a:extLst>
          </p:cNvPr>
          <p:cNvPicPr>
            <a:picLocks noChangeAspect="1"/>
          </p:cNvPicPr>
          <p:nvPr/>
        </p:nvPicPr>
        <p:blipFill>
          <a:blip r:embed="rId2"/>
          <a:stretch>
            <a:fillRect/>
          </a:stretch>
        </p:blipFill>
        <p:spPr>
          <a:xfrm>
            <a:off x="2028421" y="1105467"/>
            <a:ext cx="5087157" cy="3826491"/>
          </a:xfrm>
          <a:prstGeom prst="rect">
            <a:avLst/>
          </a:prstGeom>
        </p:spPr>
      </p:pic>
    </p:spTree>
    <p:extLst>
      <p:ext uri="{BB962C8B-B14F-4D97-AF65-F5344CB8AC3E}">
        <p14:creationId xmlns:p14="http://schemas.microsoft.com/office/powerpoint/2010/main" val="57950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7E89E-6EC9-254D-BA53-8DE56CC4A05A}"/>
              </a:ext>
            </a:extLst>
          </p:cNvPr>
          <p:cNvSpPr>
            <a:spLocks noGrp="1"/>
          </p:cNvSpPr>
          <p:nvPr>
            <p:ph type="title"/>
          </p:nvPr>
        </p:nvSpPr>
        <p:spPr>
          <a:xfrm>
            <a:off x="-1" y="391328"/>
            <a:ext cx="9144000" cy="590551"/>
          </a:xfrm>
        </p:spPr>
        <p:txBody>
          <a:bodyPr/>
          <a:lstStyle/>
          <a:p>
            <a:pPr algn="ctr"/>
            <a:r>
              <a:rPr lang="en-US" dirty="0"/>
              <a:t>Speed Humps</a:t>
            </a:r>
            <a:br>
              <a:rPr lang="en-US" dirty="0"/>
            </a:br>
            <a:r>
              <a:rPr lang="en-US" dirty="0"/>
              <a:t>(vertical)</a:t>
            </a:r>
          </a:p>
        </p:txBody>
      </p:sp>
      <p:pic>
        <p:nvPicPr>
          <p:cNvPr id="22" name="Picture Placeholder 21">
            <a:extLst>
              <a:ext uri="{FF2B5EF4-FFF2-40B4-BE49-F238E27FC236}">
                <a16:creationId xmlns:a16="http://schemas.microsoft.com/office/drawing/2014/main" id="{A3C68716-289B-4356-9B25-0CB13659BBAC}"/>
              </a:ext>
            </a:extLst>
          </p:cNvPr>
          <p:cNvPicPr>
            <a:picLocks noGrp="1" noChangeAspect="1"/>
          </p:cNvPicPr>
          <p:nvPr>
            <p:ph type="pic" sz="quarter" idx="10"/>
          </p:nvPr>
        </p:nvPicPr>
        <p:blipFill rotWithShape="1">
          <a:blip r:embed="rId2"/>
          <a:srcRect l="55" b="4559"/>
          <a:stretch/>
        </p:blipFill>
        <p:spPr>
          <a:xfrm>
            <a:off x="1148510" y="1573698"/>
            <a:ext cx="6846977" cy="3360291"/>
          </a:xfrm>
        </p:spPr>
      </p:pic>
    </p:spTree>
    <p:extLst>
      <p:ext uri="{BB962C8B-B14F-4D97-AF65-F5344CB8AC3E}">
        <p14:creationId xmlns:p14="http://schemas.microsoft.com/office/powerpoint/2010/main" val="113204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5DA9-7D63-D945-B04D-D73B4826852C}"/>
              </a:ext>
            </a:extLst>
          </p:cNvPr>
          <p:cNvSpPr>
            <a:spLocks noGrp="1"/>
          </p:cNvSpPr>
          <p:nvPr>
            <p:ph type="body" sz="quarter" idx="11"/>
          </p:nvPr>
        </p:nvSpPr>
        <p:spPr>
          <a:xfrm>
            <a:off x="721216" y="2125873"/>
            <a:ext cx="3393583" cy="3046918"/>
          </a:xfrm>
        </p:spPr>
        <p:txBody>
          <a:bodyPr/>
          <a:lstStyle/>
          <a:p>
            <a:pPr marL="342900" indent="-342900">
              <a:buFont typeface="Arial" panose="020B0604020202020204" pitchFamily="34" charset="0"/>
              <a:buChar char="•"/>
            </a:pPr>
            <a:r>
              <a:rPr lang="en-US" sz="1800" dirty="0"/>
              <a:t>Can be the most effective</a:t>
            </a:r>
          </a:p>
          <a:p>
            <a:pPr marL="342900" indent="-342900">
              <a:buFont typeface="Arial" panose="020B0604020202020204" pitchFamily="34" charset="0"/>
              <a:buChar char="•"/>
            </a:pPr>
            <a:r>
              <a:rPr lang="en-US" sz="1800" dirty="0"/>
              <a:t>Fast installation time/Less impact during construction</a:t>
            </a:r>
          </a:p>
          <a:p>
            <a:pPr marL="342900" indent="-342900">
              <a:buFont typeface="Arial" panose="020B0604020202020204" pitchFamily="34" charset="0"/>
              <a:buChar char="•"/>
            </a:pPr>
            <a:r>
              <a:rPr lang="en-US" sz="1800" dirty="0"/>
              <a:t>Versatile placement options based on compact footprint</a:t>
            </a:r>
          </a:p>
        </p:txBody>
      </p:sp>
      <p:sp>
        <p:nvSpPr>
          <p:cNvPr id="3" name="Text Placeholder 2">
            <a:extLst>
              <a:ext uri="{FF2B5EF4-FFF2-40B4-BE49-F238E27FC236}">
                <a16:creationId xmlns:a16="http://schemas.microsoft.com/office/drawing/2014/main" id="{D9865536-3453-0849-B3BF-EAA28E0E8209}"/>
              </a:ext>
            </a:extLst>
          </p:cNvPr>
          <p:cNvSpPr>
            <a:spLocks noGrp="1"/>
          </p:cNvSpPr>
          <p:nvPr>
            <p:ph type="body" sz="quarter" idx="13"/>
          </p:nvPr>
        </p:nvSpPr>
        <p:spPr>
          <a:xfrm>
            <a:off x="1848005" y="1598008"/>
            <a:ext cx="2112248" cy="477962"/>
          </a:xfrm>
        </p:spPr>
        <p:txBody>
          <a:bodyPr/>
          <a:lstStyle/>
          <a:p>
            <a:r>
              <a:rPr lang="en-US" sz="2400" u="sng" dirty="0"/>
              <a:t>Pros</a:t>
            </a:r>
          </a:p>
        </p:txBody>
      </p:sp>
      <p:sp>
        <p:nvSpPr>
          <p:cNvPr id="4" name="Title 3">
            <a:extLst>
              <a:ext uri="{FF2B5EF4-FFF2-40B4-BE49-F238E27FC236}">
                <a16:creationId xmlns:a16="http://schemas.microsoft.com/office/drawing/2014/main" id="{29338D8A-E1DC-AF47-9EB9-E929B822D215}"/>
              </a:ext>
            </a:extLst>
          </p:cNvPr>
          <p:cNvSpPr>
            <a:spLocks noGrp="1"/>
          </p:cNvSpPr>
          <p:nvPr>
            <p:ph type="title"/>
          </p:nvPr>
        </p:nvSpPr>
        <p:spPr>
          <a:xfrm>
            <a:off x="0" y="394018"/>
            <a:ext cx="9144000" cy="590551"/>
          </a:xfrm>
        </p:spPr>
        <p:txBody>
          <a:bodyPr/>
          <a:lstStyle/>
          <a:p>
            <a:pPr algn="ctr"/>
            <a:r>
              <a:rPr lang="en-US" dirty="0"/>
              <a:t>Speed Humps</a:t>
            </a:r>
            <a:br>
              <a:rPr lang="en-US" dirty="0"/>
            </a:br>
            <a:r>
              <a:rPr lang="en-US" dirty="0"/>
              <a:t>(vertical)</a:t>
            </a:r>
          </a:p>
        </p:txBody>
      </p:sp>
      <p:sp>
        <p:nvSpPr>
          <p:cNvPr id="5" name="TextBox 4">
            <a:extLst>
              <a:ext uri="{FF2B5EF4-FFF2-40B4-BE49-F238E27FC236}">
                <a16:creationId xmlns:a16="http://schemas.microsoft.com/office/drawing/2014/main" id="{9DEB6AAA-5318-4247-8343-E8BCAFAB3F54}"/>
              </a:ext>
            </a:extLst>
          </p:cNvPr>
          <p:cNvSpPr txBox="1"/>
          <p:nvPr/>
        </p:nvSpPr>
        <p:spPr>
          <a:xfrm>
            <a:off x="5499278" y="1545717"/>
            <a:ext cx="1912513" cy="461665"/>
          </a:xfrm>
          <a:prstGeom prst="rect">
            <a:avLst/>
          </a:prstGeom>
        </p:spPr>
        <p:txBody>
          <a:bodyPr vert="horz" wrap="square" rtlCol="0">
            <a:spAutoFit/>
          </a:bodyPr>
          <a:lstStyle/>
          <a:p>
            <a:pPr algn="l"/>
            <a:r>
              <a:rPr lang="en-US" sz="2400" u="sng" dirty="0">
                <a:solidFill>
                  <a:srgbClr val="A9C23F"/>
                </a:solidFill>
                <a:latin typeface="Arial" panose="020B0604020202020204" pitchFamily="34" charset="0"/>
                <a:cs typeface="Arial" panose="020B0604020202020204" pitchFamily="34" charset="0"/>
              </a:rPr>
              <a:t>Cons</a:t>
            </a:r>
          </a:p>
        </p:txBody>
      </p:sp>
      <p:sp>
        <p:nvSpPr>
          <p:cNvPr id="6" name="TextBox 5">
            <a:extLst>
              <a:ext uri="{FF2B5EF4-FFF2-40B4-BE49-F238E27FC236}">
                <a16:creationId xmlns:a16="http://schemas.microsoft.com/office/drawing/2014/main" id="{7EBCC2DD-E9B1-4C16-B212-4CC551A42778}"/>
              </a:ext>
            </a:extLst>
          </p:cNvPr>
          <p:cNvSpPr txBox="1"/>
          <p:nvPr/>
        </p:nvSpPr>
        <p:spPr>
          <a:xfrm>
            <a:off x="4848895" y="2075970"/>
            <a:ext cx="3593206" cy="2441694"/>
          </a:xfrm>
          <a:prstGeom prst="rect">
            <a:avLst/>
          </a:prstGeom>
        </p:spPr>
        <p:txBody>
          <a:bodyPr vert="horz" wrap="square" rtlCol="0">
            <a:spAutoFit/>
          </a:bodyPr>
          <a:lstStyle/>
          <a:p>
            <a:pPr marL="342900" indent="-342900">
              <a:spcBef>
                <a:spcPts val="984"/>
              </a:spcBef>
              <a:buFont typeface="Arial" panose="020B0604020202020204" pitchFamily="34" charset="0"/>
              <a:buChar char="•"/>
            </a:pPr>
            <a:r>
              <a:rPr lang="en-US" dirty="0">
                <a:latin typeface="Arial" panose="020B0604020202020204" pitchFamily="34" charset="0"/>
              </a:rPr>
              <a:t>Does not contrast as much with existing roadway</a:t>
            </a:r>
          </a:p>
          <a:p>
            <a:pPr marL="342900" indent="-342900">
              <a:spcBef>
                <a:spcPts val="984"/>
              </a:spcBef>
              <a:buFont typeface="Arial" panose="020B0604020202020204" pitchFamily="34" charset="0"/>
              <a:buChar char="•"/>
            </a:pPr>
            <a:r>
              <a:rPr lang="en-US" dirty="0">
                <a:latin typeface="Arial" panose="020B0604020202020204" pitchFamily="34" charset="0"/>
              </a:rPr>
              <a:t>Impact to driving comfort</a:t>
            </a:r>
          </a:p>
          <a:p>
            <a:pPr marL="342900" indent="-342900">
              <a:spcBef>
                <a:spcPts val="984"/>
              </a:spcBef>
              <a:buFont typeface="Arial" panose="020B0604020202020204" pitchFamily="34" charset="0"/>
              <a:buChar char="•"/>
            </a:pPr>
            <a:r>
              <a:rPr lang="en-US" dirty="0">
                <a:latin typeface="Arial" panose="020B0604020202020204" pitchFamily="34" charset="0"/>
              </a:rPr>
              <a:t>Creates slight delay in emergency service’s response times</a:t>
            </a:r>
          </a:p>
          <a:p>
            <a:pPr marL="457200" indent="-457200" algn="l">
              <a:buFont typeface="Arial" panose="020B0604020202020204" pitchFamily="34" charset="0"/>
              <a:buChar char="•"/>
            </a:pPr>
            <a:endParaRPr lang="en-US" sz="2800" dirty="0">
              <a:solidFill>
                <a:srgbClr val="A9C23F"/>
              </a:solidFill>
            </a:endParaRPr>
          </a:p>
        </p:txBody>
      </p:sp>
    </p:spTree>
    <p:extLst>
      <p:ext uri="{BB962C8B-B14F-4D97-AF65-F5344CB8AC3E}">
        <p14:creationId xmlns:p14="http://schemas.microsoft.com/office/powerpoint/2010/main" val="3921702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525651"/>
            <a:ext cx="8623495" cy="3161763"/>
          </a:xfrm>
        </p:spPr>
        <p:txBody>
          <a:bodyPr/>
          <a:lstStyle/>
          <a:p>
            <a:pPr marL="342900" indent="-342900">
              <a:buFont typeface="Arial" panose="020B0604020202020204" pitchFamily="34" charset="0"/>
              <a:buChar char="•"/>
            </a:pPr>
            <a:r>
              <a:rPr lang="en-US" dirty="0"/>
              <a:t>A neighbor was concerned about the location of a speed hump being close to the driveway at 4016 Willow Oak Rd</a:t>
            </a:r>
          </a:p>
          <a:p>
            <a:pPr marL="800100" lvl="1" indent="-342900">
              <a:buFont typeface="Arial" panose="020B0604020202020204" pitchFamily="34" charset="0"/>
              <a:buChar char="•"/>
            </a:pPr>
            <a:r>
              <a:rPr lang="en-US" dirty="0"/>
              <a:t>Staff evaluated this location and we were able to shift it to the west a little further from the driveway</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4118900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525651"/>
            <a:ext cx="8623495" cy="3161763"/>
          </a:xfrm>
        </p:spPr>
        <p:txBody>
          <a:bodyPr/>
          <a:lstStyle/>
          <a:p>
            <a:pPr marL="342900" indent="-342900">
              <a:buFont typeface="Arial" panose="020B0604020202020204" pitchFamily="34" charset="0"/>
              <a:buChar char="•"/>
            </a:pPr>
            <a:r>
              <a:rPr lang="en-US" dirty="0"/>
              <a:t>Intersection safety at Willow Oak Rd and Pin Oak Rd</a:t>
            </a:r>
          </a:p>
          <a:p>
            <a:pPr marL="800100" lvl="1" indent="-342900">
              <a:buFont typeface="Arial" panose="020B0604020202020204" pitchFamily="34" charset="0"/>
              <a:buChar char="•"/>
            </a:pPr>
            <a:r>
              <a:rPr lang="en-US" dirty="0"/>
              <a:t>After further evaluation, staff has determined that a neighborhood traffic circle is not appropriate at this intersection.  We are actively looking at alternative intersection safety improvements, such as an all-way stop, that can be incorporated into the larger traffic calming project effort</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1827396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455312"/>
            <a:ext cx="7988072" cy="3161763"/>
          </a:xfrm>
        </p:spPr>
        <p:txBody>
          <a:bodyPr/>
          <a:lstStyle/>
          <a:p>
            <a:pPr marL="342900" indent="-342900">
              <a:buFont typeface="Arial" panose="020B0604020202020204" pitchFamily="34" charset="0"/>
              <a:buChar char="•"/>
            </a:pPr>
            <a:r>
              <a:rPr lang="en-US" dirty="0"/>
              <a:t>Based on this updated design, what comments do you still have?</a:t>
            </a:r>
          </a:p>
          <a:p>
            <a:pPr marL="342900" indent="-342900">
              <a:buFont typeface="Arial" panose="020B0604020202020204" pitchFamily="34" charset="0"/>
              <a:buChar char="•"/>
            </a:pPr>
            <a:r>
              <a:rPr lang="en-US" dirty="0"/>
              <a:t>Have we adequately addressed problem areas you see?</a:t>
            </a:r>
          </a:p>
          <a:p>
            <a:pPr marL="342900" indent="-342900">
              <a:buFont typeface="Arial" panose="020B0604020202020204" pitchFamily="34" charset="0"/>
              <a:buChar char="•"/>
            </a:pPr>
            <a:r>
              <a:rPr lang="en-US" dirty="0"/>
              <a:t>What other questions, comments, suggestions do you have?</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Public Comment</a:t>
            </a:r>
          </a:p>
        </p:txBody>
      </p:sp>
    </p:spTree>
    <p:extLst>
      <p:ext uri="{BB962C8B-B14F-4D97-AF65-F5344CB8AC3E}">
        <p14:creationId xmlns:p14="http://schemas.microsoft.com/office/powerpoint/2010/main" val="1435431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367530"/>
            <a:ext cx="7988072" cy="3161763"/>
          </a:xfrm>
        </p:spPr>
        <p:txBody>
          <a:bodyPr/>
          <a:lstStyle/>
          <a:p>
            <a:pPr marL="342900" indent="-342900">
              <a:buFont typeface="Arial" panose="020B0604020202020204" pitchFamily="34" charset="0"/>
              <a:buChar char="•"/>
            </a:pPr>
            <a:r>
              <a:rPr lang="en-US" dirty="0"/>
              <a:t>Once the public comment period for the Final Design ends, the neighborhood will be sent a Final Ballot asking if you want the project constructed.  Ballot approval thresholds are shown below:</a:t>
            </a:r>
          </a:p>
          <a:p>
            <a:pPr marL="342900" indent="-342900">
              <a:buFont typeface="Arial" panose="020B0604020202020204" pitchFamily="34" charset="0"/>
              <a:buChar char="•"/>
            </a:pPr>
            <a:r>
              <a:rPr lang="en-US" sz="2000" dirty="0"/>
              <a:t>On-street</a:t>
            </a:r>
          </a:p>
          <a:p>
            <a:pPr marL="800100" lvl="1" indent="-342900">
              <a:buFont typeface="Arial" panose="020B0604020202020204" pitchFamily="34" charset="0"/>
              <a:buChar char="•"/>
            </a:pPr>
            <a:r>
              <a:rPr lang="en-US" sz="1800" dirty="0"/>
              <a:t>Approval Rating Minimum: 70%</a:t>
            </a:r>
          </a:p>
          <a:p>
            <a:pPr marL="342900" indent="-342900">
              <a:buFont typeface="Arial" panose="020B0604020202020204" pitchFamily="34" charset="0"/>
              <a:buChar char="•"/>
            </a:pPr>
            <a:r>
              <a:rPr lang="en-US" sz="2000" dirty="0"/>
              <a:t>Neighborhood</a:t>
            </a:r>
          </a:p>
          <a:p>
            <a:pPr marL="800100" lvl="1" indent="-342900">
              <a:buFont typeface="Arial" panose="020B0604020202020204" pitchFamily="34" charset="0"/>
              <a:buChar char="•"/>
            </a:pPr>
            <a:r>
              <a:rPr lang="en-US" sz="1800" dirty="0"/>
              <a:t>Approval Rating Minimum: 60%</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Next Steps</a:t>
            </a:r>
          </a:p>
        </p:txBody>
      </p:sp>
    </p:spTree>
    <p:extLst>
      <p:ext uri="{BB962C8B-B14F-4D97-AF65-F5344CB8AC3E}">
        <p14:creationId xmlns:p14="http://schemas.microsoft.com/office/powerpoint/2010/main" val="2801692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lgn="l">
          <a:defRPr sz="2800" dirty="0" smtClean="0">
            <a:solidFill>
              <a:srgbClr val="A9C23F"/>
            </a:solidFill>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Raleigh-Public-WebSite" ma:contentTypeID="0x0101006DEB8297AF301742B1CAE877A57B92DF00DA5B71EDD91E8C4A9FB5312ACC95F994" ma:contentTypeVersion="64" ma:contentTypeDescription="" ma:contentTypeScope="" ma:versionID="0d1662a0fc4555a635ffb3ba6fd48b34">
  <xsd:schema xmlns:xsd="http://www.w3.org/2001/XMLSchema" xmlns:xs="http://www.w3.org/2001/XMLSchema" xmlns:p="http://schemas.microsoft.com/office/2006/metadata/properties" xmlns:ns2="57e5a143-cfaf-404d-a739-a6bf198ca2fd" xmlns:ns3="4da20e75-795b-407d-89fa-a59ae0f52f0b" xmlns:ns4="b4eee167-adf1-4db3-86af-89c1105dbf9a" targetNamespace="http://schemas.microsoft.com/office/2006/metadata/properties" ma:root="true" ma:fieldsID="27599bb17de3533c6b3c9494bdcd1bdc" ns2:_="" ns3:_="" ns4:_="">
    <xsd:import namespace="57e5a143-cfaf-404d-a739-a6bf198ca2fd"/>
    <xsd:import namespace="4da20e75-795b-407d-89fa-a59ae0f52f0b"/>
    <xsd:import namespace="b4eee167-adf1-4db3-86af-89c1105dbf9a"/>
    <xsd:element name="properties">
      <xsd:complexType>
        <xsd:sequence>
          <xsd:element name="documentManagement">
            <xsd:complexType>
              <xsd:all>
                <xsd:element ref="ns2:File_x0020_Status" minOccurs="0"/>
                <xsd:element ref="ns2:Cloud_x0020_URL" minOccurs="0"/>
                <xsd:element ref="ns2:Requestor" minOccurs="0"/>
                <xsd:element ref="ns2:Job_x0020_Status1"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4:TaxCatchAll"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5a143-cfaf-404d-a739-a6bf198ca2fd" elementFormDefault="qualified">
    <xsd:import namespace="http://schemas.microsoft.com/office/2006/documentManagement/types"/>
    <xsd:import namespace="http://schemas.microsoft.com/office/infopath/2007/PartnerControls"/>
    <xsd:element name="File_x0020_Status" ma:index="8" nillable="true" ma:displayName="File Status" ma:default="New" ma:format="Dropdown" ma:internalName="File_x0020_Status">
      <xsd:simpleType>
        <xsd:restriction base="dms:Choice">
          <xsd:enumeration value="New"/>
          <xsd:enumeration value="Ready to Publish"/>
          <xsd:enumeration value="Published"/>
          <xsd:enumeration value="Ready to Retract"/>
          <xsd:enumeration value="Retracted"/>
        </xsd:restriction>
      </xsd:simpleType>
    </xsd:element>
    <xsd:element name="Cloud_x0020_URL" ma:index="9" nillable="true" ma:displayName="Cloud URL" ma:internalName="Cloud_x0020_URL">
      <xsd:simpleType>
        <xsd:restriction base="dms:Text">
          <xsd:maxLength value="255"/>
        </xsd:restriction>
      </xsd:simpleType>
    </xsd:element>
    <xsd:element name="Requestor" ma:index="10" nillable="true" ma:displayName="Requestor" ma:hidden="true" ma:list="UserInfo" ma:SharePointGroup="0" ma:internalName="Reques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ob_x0020_Status1" ma:index="11" nillable="true" ma:displayName="Job Status" ma:default="None" ma:format="Dropdown" ma:hidden="true" ma:internalName="Job_x0020_Status1" ma:readOnly="false">
      <xsd:simpleType>
        <xsd:restriction base="dms:Choice">
          <xsd:enumeration value="None"/>
          <xsd:enumeration value="Succeeded to Publish"/>
          <xsd:enumeration value="Succeeded to Retract"/>
          <xsd:enumeration value="Failed to Publish"/>
          <xsd:enumeration value="Failed to Retract"/>
        </xsd:restriction>
      </xsd:simpleType>
    </xsd:element>
  </xsd:schema>
  <xsd:schema xmlns:xsd="http://www.w3.org/2001/XMLSchema" xmlns:xs="http://www.w3.org/2001/XMLSchema" xmlns:dms="http://schemas.microsoft.com/office/2006/documentManagement/types" xmlns:pc="http://schemas.microsoft.com/office/infopath/2007/PartnerControls" targetNamespace="4da20e75-795b-407d-89fa-a59ae0f52f0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4390dcb-9ef6-4861-8ed4-d93efaede2be"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eee167-adf1-4db3-86af-89c1105dbf9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1ecab8-2f67-4386-a6ec-81260e473004}" ma:internalName="TaxCatchAll" ma:showField="CatchAllData" ma:web="b4eee167-adf1-4db3-86af-89c1105dbf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a20e75-795b-407d-89fa-a59ae0f52f0b">
      <Terms xmlns="http://schemas.microsoft.com/office/infopath/2007/PartnerControls"/>
    </lcf76f155ced4ddcb4097134ff3c332f>
    <TaxCatchAll xmlns="b4eee167-adf1-4db3-86af-89c1105dbf9a" xsi:nil="true"/>
    <File_x0020_Status xmlns="57e5a143-cfaf-404d-a739-a6bf198ca2fd">Ready to Publish</File_x0020_Status>
    <Cloud_x0020_URL xmlns="57e5a143-cfaf-404d-a739-a6bf198ca2fd" xsi:nil="true"/>
    <Job_x0020_Status1 xmlns="57e5a143-cfaf-404d-a739-a6bf198ca2fd">None</Job_x0020_Status1>
    <Requestor xmlns="57e5a143-cfaf-404d-a739-a6bf198ca2fd">
      <UserInfo>
        <DisplayName/>
        <AccountId xsi:nil="true"/>
        <AccountType/>
      </UserInfo>
    </Requestor>
  </documentManagement>
</p:properties>
</file>

<file path=customXml/item4.xml><?xml version="1.0" encoding="utf-8"?>
<?mso-contentType ?>
<SharedContentType xmlns="Microsoft.SharePoint.Taxonomy.ContentTypeSync" SourceId="94390dcb-9ef6-4861-8ed4-d93efaede2be" ContentTypeId="0x0101006DEB8297AF301742B1CAE877A57B92DF" PreviousValue="false"/>
</file>

<file path=customXml/itemProps1.xml><?xml version="1.0" encoding="utf-8"?>
<ds:datastoreItem xmlns:ds="http://schemas.openxmlformats.org/officeDocument/2006/customXml" ds:itemID="{BA25D7CA-9869-4B50-BE55-2CC4E5F48427}">
  <ds:schemaRefs>
    <ds:schemaRef ds:uri="http://schemas.microsoft.com/sharepoint/v3/contenttype/forms"/>
  </ds:schemaRefs>
</ds:datastoreItem>
</file>

<file path=customXml/itemProps2.xml><?xml version="1.0" encoding="utf-8"?>
<ds:datastoreItem xmlns:ds="http://schemas.openxmlformats.org/officeDocument/2006/customXml" ds:itemID="{65F4296E-6A8C-47F8-A0D2-60BF9606E5DF}"/>
</file>

<file path=customXml/itemProps3.xml><?xml version="1.0" encoding="utf-8"?>
<ds:datastoreItem xmlns:ds="http://schemas.openxmlformats.org/officeDocument/2006/customXml" ds:itemID="{92CC577C-35BB-4FDF-A9ED-B35C243B4172}">
  <ds:schemaRefs>
    <ds:schemaRef ds:uri="http://schemas.microsoft.com/office/2006/metadata/properties"/>
    <ds:schemaRef ds:uri="http://schemas.microsoft.com/office/infopath/2007/PartnerControls"/>
    <ds:schemaRef ds:uri="665c352f-8d6d-4020-a5b6-a08d6a705dae"/>
    <ds:schemaRef ds:uri="cad1fc40-1454-4c97-aeb5-35d97b6fa482"/>
  </ds:schemaRefs>
</ds:datastoreItem>
</file>

<file path=customXml/itemProps4.xml><?xml version="1.0" encoding="utf-8"?>
<ds:datastoreItem xmlns:ds="http://schemas.openxmlformats.org/officeDocument/2006/customXml" ds:itemID="{A4DA5884-275A-493F-A525-2D80298CF2A1}"/>
</file>

<file path=docProps/app.xml><?xml version="1.0" encoding="utf-8"?>
<Properties xmlns="http://schemas.openxmlformats.org/officeDocument/2006/extended-properties" xmlns:vt="http://schemas.openxmlformats.org/officeDocument/2006/docPropsVTypes">
  <Template/>
  <TotalTime>21459</TotalTime>
  <Words>387</Words>
  <Application>Microsoft Office PowerPoint</Application>
  <PresentationFormat>On-screen Show (16:9)</PresentationFormat>
  <Paragraphs>34</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Arial</vt:lpstr>
      <vt:lpstr>Calibri</vt:lpstr>
      <vt:lpstr>Corbel</vt:lpstr>
      <vt:lpstr>Times New Roman</vt:lpstr>
      <vt:lpstr>Office Theme</vt:lpstr>
      <vt:lpstr>1_Office Theme</vt:lpstr>
      <vt:lpstr>PowerPoint Presentation</vt:lpstr>
      <vt:lpstr>Project Goal</vt:lpstr>
      <vt:lpstr>Evaluation Data</vt:lpstr>
      <vt:lpstr>Speed Humps (vertical)</vt:lpstr>
      <vt:lpstr>Speed Humps (vertical)</vt:lpstr>
      <vt:lpstr>Design Comments from the Neighborhood</vt:lpstr>
      <vt:lpstr>Design Comments from the Neighborhood</vt:lpstr>
      <vt:lpstr>Public Comment</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Bannister, Eric</dc:creator>
  <cp:lastModifiedBy>Shumaker, William</cp:lastModifiedBy>
  <cp:revision>161</cp:revision>
  <dcterms:created xsi:type="dcterms:W3CDTF">2016-11-08T17:14:47Z</dcterms:created>
  <dcterms:modified xsi:type="dcterms:W3CDTF">2023-08-14T20:19:22Z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0x0101006DEB8297AF301742B1CAE877A57B92DF00DA5B71EDD91E8C4A9FB5312ACC95F994</vt:lpwstr>
  </property>
  <property fmtid="{D5CDD505-2E9C-101B-9397-08002B2CF9AE}" pid="3" name="Order">
    <vt:r8>6549900</vt:r8>
  </property>
  <property fmtid="{D5CDD505-2E9C-101B-9397-08002B2CF9AE}" pid="4" name="MediaServiceImageTags">
    <vt:lpwstr/>
  </property>
</Properties>
</file>